
<file path=[Content_Types].xml><?xml version="1.0" encoding="utf-8"?>
<Types xmlns="http://schemas.openxmlformats.org/package/2006/content-types">
  <Default Extension="jpeg" ContentType="image/jpeg"/>
  <Default Extension="JPG" ContentType="image/.jpg"/>
  <Default Extension="png" ContentType="image/png"/>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57" r:id="rId3"/>
    <p:sldId id="313" r:id="rId5"/>
    <p:sldId id="399" r:id="rId6"/>
    <p:sldId id="364" r:id="rId7"/>
    <p:sldId id="365" r:id="rId8"/>
    <p:sldId id="366" r:id="rId9"/>
    <p:sldId id="367" r:id="rId10"/>
    <p:sldId id="368" r:id="rId11"/>
    <p:sldId id="370" r:id="rId12"/>
    <p:sldId id="369" r:id="rId13"/>
    <p:sldId id="371" r:id="rId14"/>
    <p:sldId id="372" r:id="rId15"/>
    <p:sldId id="374" r:id="rId16"/>
    <p:sldId id="375" r:id="rId17"/>
    <p:sldId id="376" r:id="rId18"/>
    <p:sldId id="378" r:id="rId19"/>
    <p:sldId id="380" r:id="rId20"/>
    <p:sldId id="377" r:id="rId21"/>
    <p:sldId id="381" r:id="rId22"/>
    <p:sldId id="382" r:id="rId23"/>
    <p:sldId id="388" r:id="rId24"/>
    <p:sldId id="384" r:id="rId25"/>
    <p:sldId id="383" r:id="rId26"/>
    <p:sldId id="385" r:id="rId27"/>
    <p:sldId id="387" r:id="rId28"/>
    <p:sldId id="386" r:id="rId29"/>
    <p:sldId id="389" r:id="rId30"/>
    <p:sldId id="390" r:id="rId31"/>
    <p:sldId id="391" r:id="rId32"/>
    <p:sldId id="392" r:id="rId33"/>
    <p:sldId id="393" r:id="rId34"/>
    <p:sldId id="394" r:id="rId35"/>
    <p:sldId id="395" r:id="rId36"/>
    <p:sldId id="396" r:id="rId37"/>
    <p:sldId id="397" r:id="rId38"/>
    <p:sldId id="398" r:id="rId39"/>
  </p:sldIdLst>
  <p:sldSz cx="12192000" cy="6858000"/>
  <p:notesSz cx="6858000" cy="9144000"/>
  <p:custDataLst>
    <p:tags r:id="rId43"/>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c53f6d3d-bc75-47ee-962f-13e8b9db5391}">
          <p14:sldIdLst>
            <p14:sldId id="257"/>
            <p14:sldId id="313"/>
            <p14:sldId id="399"/>
          </p14:sldIdLst>
        </p14:section>
        <p14:section name="图形绘制与渲染" id="{50334619-81ef-49b6-9f49-6f5a5f38680c}">
          <p14:sldIdLst>
            <p14:sldId id="364"/>
            <p14:sldId id="365"/>
            <p14:sldId id="366"/>
            <p14:sldId id="367"/>
            <p14:sldId id="368"/>
            <p14:sldId id="370"/>
            <p14:sldId id="369"/>
            <p14:sldId id="371"/>
            <p14:sldId id="372"/>
            <p14:sldId id="374"/>
            <p14:sldId id="375"/>
            <p14:sldId id="376"/>
            <p14:sldId id="378"/>
            <p14:sldId id="380"/>
            <p14:sldId id="377"/>
            <p14:sldId id="381"/>
            <p14:sldId id="382"/>
            <p14:sldId id="388"/>
            <p14:sldId id="384"/>
            <p14:sldId id="383"/>
            <p14:sldId id="385"/>
            <p14:sldId id="387"/>
            <p14:sldId id="386"/>
            <p14:sldId id="389"/>
            <p14:sldId id="390"/>
            <p14:sldId id="391"/>
          </p14:sldIdLst>
        </p14:section>
        <p14:section name="几何表示与处理" id="{26a981f0-5ff0-4e3f-88c4-cc282ff75b83}">
          <p14:sldIdLst>
            <p14:sldId id="392"/>
            <p14:sldId id="393"/>
            <p14:sldId id="394"/>
            <p14:sldId id="395"/>
            <p14:sldId id="396"/>
            <p14:sldId id="397"/>
            <p14:sldId id="398"/>
          </p14:sldIdLst>
        </p14:section>
        <p14:section name="向量表示和变换" id="{104b8bbe-2d3b-4927-8490-13d481ceba31}">
          <p14:sldIdLst/>
        </p14:section>
        <p14:section name="曲线曲面理论" id="{1e6eb4f1-b78e-4ba8-ac04-75c50cb111b6}">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CCCC"/>
    <a:srgbClr val="C3C3C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6" d="100"/>
          <a:sy n="116" d="100"/>
        </p:scale>
        <p:origin x="33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3" Type="http://schemas.openxmlformats.org/officeDocument/2006/relationships/tags" Target="tags/tag217.xml"/><Relationship Id="rId42" Type="http://schemas.openxmlformats.org/officeDocument/2006/relationships/tableStyles" Target="tableStyles.xml"/><Relationship Id="rId41" Type="http://schemas.openxmlformats.org/officeDocument/2006/relationships/viewProps" Target="viewProps.xml"/><Relationship Id="rId40" Type="http://schemas.openxmlformats.org/officeDocument/2006/relationships/presProps" Target="presProps.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思考：</a:t>
            </a:r>
            <a:endParaRPr lang="zh-CN" altLang="en-US"/>
          </a:p>
          <a:p>
            <a:r>
              <a:rPr lang="zh-CN" altLang="en-US"/>
              <a:t>高级语言有什么一般</a:t>
            </a:r>
            <a:r>
              <a:rPr lang="zh-CN" altLang="en-US"/>
              <a:t>特性？</a:t>
            </a:r>
            <a:endParaRPr lang="zh-CN" altLang="en-US"/>
          </a:p>
          <a:p>
            <a:r>
              <a:rPr lang="zh-CN" altLang="en-US"/>
              <a:t>如何设计编译器来应对这种</a:t>
            </a:r>
            <a:r>
              <a:rPr lang="zh-CN" altLang="en-US"/>
              <a:t>特性？</a:t>
            </a:r>
            <a:endParaRPr lang="zh-CN" altLang="en-US"/>
          </a:p>
          <a:p>
            <a:r>
              <a:rPr lang="en-US" altLang="zh-CN"/>
              <a:t>1hour +5</a:t>
            </a:r>
            <a:r>
              <a:rPr lang="en-US" altLang="zh-CN"/>
              <a:t>min</a:t>
            </a:r>
            <a:endParaRPr lang="en-US" altLang="zh-CN"/>
          </a:p>
        </p:txBody>
      </p:sp>
    </p:spTree>
  </p:cSld>
  <p:clrMapOvr>
    <a:masterClrMapping/>
  </p:clrMapOvr>
</p:notes>
</file>

<file path=ppt/slideLayouts/_rels/slideLayout1.xml.rels><?xml version="1.0" encoding="UTF-8" standalone="yes"?>
<Relationships xmlns="http://schemas.openxmlformats.org/package/2006/relationships"><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6" Type="http://schemas.openxmlformats.org/officeDocument/2006/relationships/tags" Target="../tags/tag52.xml"/><Relationship Id="rId5" Type="http://schemas.openxmlformats.org/officeDocument/2006/relationships/tags" Target="../tags/tag51.xml"/><Relationship Id="rId4" Type="http://schemas.openxmlformats.org/officeDocument/2006/relationships/tags" Target="../tags/tag50.xml"/><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5" Type="http://schemas.openxmlformats.org/officeDocument/2006/relationships/tags" Target="../tags/tag56.xml"/><Relationship Id="rId4" Type="http://schemas.openxmlformats.org/officeDocument/2006/relationships/tags" Target="../tags/tag55.xml"/><Relationship Id="rId3" Type="http://schemas.openxmlformats.org/officeDocument/2006/relationships/tags" Target="../tags/tag54.xml"/><Relationship Id="rId2" Type="http://schemas.openxmlformats.org/officeDocument/2006/relationships/tags" Target="../tags/tag53.xm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6" Type="http://schemas.openxmlformats.org/officeDocument/2006/relationships/tags" Target="../tags/tag61.xml"/><Relationship Id="rId5" Type="http://schemas.openxmlformats.org/officeDocument/2006/relationships/tags" Target="../tags/tag60.xml"/><Relationship Id="rId4" Type="http://schemas.openxmlformats.org/officeDocument/2006/relationships/tags" Target="../tags/tag59.xml"/><Relationship Id="rId3" Type="http://schemas.openxmlformats.org/officeDocument/2006/relationships/tags" Target="../tags/tag58.xml"/><Relationship Id="rId2" Type="http://schemas.openxmlformats.org/officeDocument/2006/relationships/tags" Target="../tags/tag57.xm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6" Type="http://schemas.openxmlformats.org/officeDocument/2006/relationships/tags" Target="../tags/tag10.xml"/><Relationship Id="rId5" Type="http://schemas.openxmlformats.org/officeDocument/2006/relationships/tags" Target="../tags/tag9.xml"/><Relationship Id="rId4" Type="http://schemas.openxmlformats.org/officeDocument/2006/relationships/tags" Target="../tags/tag8.xml"/><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6" Type="http://schemas.openxmlformats.org/officeDocument/2006/relationships/tags" Target="../tags/tag15.xml"/><Relationship Id="rId5" Type="http://schemas.openxmlformats.org/officeDocument/2006/relationships/tags" Target="../tags/tag14.xml"/><Relationship Id="rId4" Type="http://schemas.openxmlformats.org/officeDocument/2006/relationships/tags" Target="../tags/tag13.xml"/><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6" Type="http://schemas.openxmlformats.org/officeDocument/2006/relationships/tags" Target="../tags/tag20.xml"/><Relationship Id="rId5" Type="http://schemas.openxmlformats.org/officeDocument/2006/relationships/tags" Target="../tags/tag19.xml"/><Relationship Id="rId4" Type="http://schemas.openxmlformats.org/officeDocument/2006/relationships/tags" Target="../tags/tag18.xml"/><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7" Type="http://schemas.openxmlformats.org/officeDocument/2006/relationships/tags" Target="../tags/tag26.xml"/><Relationship Id="rId6" Type="http://schemas.openxmlformats.org/officeDocument/2006/relationships/tags" Target="../tags/tag25.xml"/><Relationship Id="rId5" Type="http://schemas.openxmlformats.org/officeDocument/2006/relationships/tags" Target="../tags/tag24.xml"/><Relationship Id="rId4" Type="http://schemas.openxmlformats.org/officeDocument/2006/relationships/tags" Target="../tags/tag23.xml"/><Relationship Id="rId3" Type="http://schemas.openxmlformats.org/officeDocument/2006/relationships/tags" Target="../tags/tag22.xml"/><Relationship Id="rId2" Type="http://schemas.openxmlformats.org/officeDocument/2006/relationships/tags" Target="../tags/tag21.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9" Type="http://schemas.openxmlformats.org/officeDocument/2006/relationships/tags" Target="../tags/tag34.xml"/><Relationship Id="rId8" Type="http://schemas.openxmlformats.org/officeDocument/2006/relationships/tags" Target="../tags/tag33.xml"/><Relationship Id="rId7" Type="http://schemas.openxmlformats.org/officeDocument/2006/relationships/tags" Target="../tags/tag32.xml"/><Relationship Id="rId6" Type="http://schemas.openxmlformats.org/officeDocument/2006/relationships/tags" Target="../tags/tag31.xml"/><Relationship Id="rId5" Type="http://schemas.openxmlformats.org/officeDocument/2006/relationships/tags" Target="../tags/tag30.xml"/><Relationship Id="rId4" Type="http://schemas.openxmlformats.org/officeDocument/2006/relationships/tags" Target="../tags/tag29.xml"/><Relationship Id="rId3" Type="http://schemas.openxmlformats.org/officeDocument/2006/relationships/tags" Target="../tags/tag28.xml"/><Relationship Id="rId2" Type="http://schemas.openxmlformats.org/officeDocument/2006/relationships/tags" Target="../tags/tag27.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5" Type="http://schemas.openxmlformats.org/officeDocument/2006/relationships/tags" Target="../tags/tag38.xml"/><Relationship Id="rId4" Type="http://schemas.openxmlformats.org/officeDocument/2006/relationships/tags" Target="../tags/tag37.xml"/><Relationship Id="rId3" Type="http://schemas.openxmlformats.org/officeDocument/2006/relationships/tags" Target="../tags/tag36.xml"/><Relationship Id="rId2" Type="http://schemas.openxmlformats.org/officeDocument/2006/relationships/tags" Target="../tags/tag35.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4" Type="http://schemas.openxmlformats.org/officeDocument/2006/relationships/tags" Target="../tags/tag41.xml"/><Relationship Id="rId3" Type="http://schemas.openxmlformats.org/officeDocument/2006/relationships/tags" Target="../tags/tag40.xml"/><Relationship Id="rId2" Type="http://schemas.openxmlformats.org/officeDocument/2006/relationships/tags" Target="../tags/tag39.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7" Type="http://schemas.openxmlformats.org/officeDocument/2006/relationships/tags" Target="../tags/tag47.xml"/><Relationship Id="rId6" Type="http://schemas.openxmlformats.org/officeDocument/2006/relationships/tags" Target="../tags/tag46.xml"/><Relationship Id="rId5" Type="http://schemas.openxmlformats.org/officeDocument/2006/relationships/tags" Target="../tags/tag45.xml"/><Relationship Id="rId4" Type="http://schemas.openxmlformats.org/officeDocument/2006/relationships/tags" Target="../tags/tag44.xml"/><Relationship Id="rId3" Type="http://schemas.openxmlformats.org/officeDocument/2006/relationships/tags" Target="../tags/tag43.xml"/><Relationship Id="rId2" Type="http://schemas.openxmlformats.org/officeDocument/2006/relationships/tags" Target="../tags/tag42.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custDataLst>
              <p:tags r:id="rId2"/>
            </p:custDataLst>
          </p:nvPr>
        </p:nvSpPr>
        <p:spPr>
          <a:xfrm>
            <a:off x="1198800" y="914400"/>
            <a:ext cx="9799200" cy="2570400"/>
          </a:xfrm>
        </p:spPr>
        <p:txBody>
          <a:bodyPr lIns="90000" tIns="46800" rIns="90000" bIns="46800" anchor="b" anchorCtr="0">
            <a:normAutofit/>
          </a:bodyPr>
          <a:lstStyle>
            <a:lvl1pPr algn="ctr">
              <a:defRPr sz="6000"/>
            </a:lvl1pPr>
          </a:lstStyle>
          <a:p>
            <a:r>
              <a:rPr lang="zh-CN" altLang="en-US" dirty="0"/>
              <a:t>单击此处编辑母版标题样式</a:t>
            </a:r>
            <a:endParaRPr lang="zh-CN" altLang="en-US" dirty="0"/>
          </a:p>
        </p:txBody>
      </p:sp>
      <p:sp>
        <p:nvSpPr>
          <p:cNvPr id="3" name="副标题 2"/>
          <p:cNvSpPr>
            <a:spLocks noGrp="1"/>
          </p:cNvSpPr>
          <p:nvPr>
            <p:ph type="subTitle" idx="1"/>
            <p:custDataLst>
              <p:tags r:id="rId3"/>
            </p:custDataLst>
          </p:nvPr>
        </p:nvSpPr>
        <p:spPr>
          <a:xfrm>
            <a:off x="1198800" y="3560400"/>
            <a:ext cx="9799200" cy="1472400"/>
          </a:xfrm>
        </p:spPr>
        <p:txBody>
          <a:bodyPr lIns="90000" tIns="46800" rIns="90000" bIns="46800">
            <a:normAutofit/>
          </a:bodyPr>
          <a:lstStyle>
            <a:lvl1pPr marL="0" indent="0" algn="ctr">
              <a:lnSpc>
                <a:spcPct val="110000"/>
              </a:lnSpc>
              <a:buNone/>
              <a:defRPr sz="4000" b="1" spc="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zh-CN" altLang="en-US" dirty="0"/>
          </a:p>
        </p:txBody>
      </p:sp>
      <p:sp>
        <p:nvSpPr>
          <p:cNvPr id="16" name="日期占位符 15"/>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5"/>
            </p:custDataLst>
          </p:nvPr>
        </p:nvSpPr>
        <p:spPr/>
        <p:txBody>
          <a:bodyPr/>
          <a:lstStyle/>
          <a:p>
            <a:endParaRPr lang="zh-CN" altLang="en-US" dirty="0"/>
          </a:p>
        </p:txBody>
      </p:sp>
      <p:sp>
        <p:nvSpPr>
          <p:cNvPr id="18" name="灯片编号占位符 17"/>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2"/>
            </p:custDataLst>
          </p:nvPr>
        </p:nvSpPr>
        <p:spPr>
          <a:xfrm>
            <a:off x="10234800" y="914400"/>
            <a:ext cx="1044000" cy="5029200"/>
          </a:xfrm>
        </p:spPr>
        <p:txBody>
          <a:bodyPr vert="eaVert" lIns="90000" tIns="46800" rIns="90000" bIns="46800" rtlCol="0" anchor="ctr" anchorCtr="0">
            <a:normAutofit/>
          </a:bodyPr>
          <a:lstStyle>
            <a:lvl1pPr>
              <a:buNone/>
              <a:defRPr sz="2800"/>
            </a:lvl1pPr>
          </a:lstStyle>
          <a:p>
            <a:pPr lvl="0"/>
            <a:r>
              <a:rPr lang="zh-CN" altLang="en-US" smtClean="0"/>
              <a:t>单击此处编辑标题</a:t>
            </a:r>
            <a:endParaRPr lang="zh-CN" altLang="en-US"/>
          </a:p>
        </p:txBody>
      </p:sp>
      <p:sp>
        <p:nvSpPr>
          <p:cNvPr id="3" name="竖排文字占位符 2"/>
          <p:cNvSpPr>
            <a:spLocks noGrp="1"/>
          </p:cNvSpPr>
          <p:nvPr>
            <p:ph type="body" orient="vert" idx="1"/>
            <p:custDataLst>
              <p:tags r:id="rId3"/>
            </p:custDataLst>
          </p:nvPr>
        </p:nvSpPr>
        <p:spPr>
          <a:xfrm>
            <a:off x="914400" y="914400"/>
            <a:ext cx="9169200" cy="5029200"/>
          </a:xfrm>
        </p:spPr>
        <p:txBody>
          <a:bodyPr vert="eaVert" lIns="46800" tIns="46800" rIns="46800" bIns="46800"/>
          <a:lstStyle>
            <a:lvl1pPr marL="228600" indent="-228600">
              <a:spcAft>
                <a:spcPts val="1000"/>
              </a:spcAft>
              <a:defRPr spc="300"/>
            </a:lvl1pPr>
            <a:lvl2pPr marL="685800" indent="-228600">
              <a:defRPr spc="300"/>
            </a:lvl2pPr>
            <a:lvl3pPr marL="1143000" indent="-228600">
              <a:defRPr spc="300"/>
            </a:lvl3pPr>
            <a:lvl4pPr marL="1600200" indent="-228600">
              <a:defRPr spc="300"/>
            </a:lvl4pPr>
            <a:lvl5pPr marL="2057400" indent="-228600">
              <a:defRPr spc="300"/>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608400" y="774000"/>
            <a:ext cx="10972800" cy="5482800"/>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2" name="标题 1"/>
          <p:cNvSpPr>
            <a:spLocks noGrp="1"/>
          </p:cNvSpPr>
          <p:nvPr>
            <p:ph type="title" hasCustomPrompt="1"/>
            <p:custDataLst>
              <p:tags r:id="rId5"/>
            </p:custDataLst>
          </p:nvPr>
        </p:nvSpPr>
        <p:spPr>
          <a:xfrm>
            <a:off x="1198800" y="2484000"/>
            <a:ext cx="9799200" cy="1018800"/>
          </a:xfrm>
        </p:spPr>
        <p:txBody>
          <a:bodyPr vert="horz" lIns="90000" tIns="46800" rIns="90000" bIns="46800" rtlCol="0" anchor="t" anchorCtr="0">
            <a:normAutofit/>
          </a:bodyPr>
          <a:lstStyle>
            <a:lvl1pPr algn="ctr">
              <a:defRPr sz="6000"/>
            </a:lvl1pPr>
          </a:lstStyle>
          <a:p>
            <a:pPr lvl="0"/>
            <a:r>
              <a:rPr lang="zh-CN" altLang="en-US" smtClean="0"/>
              <a:t>单击此处编辑标题</a:t>
            </a:r>
            <a:endParaRPr lang="zh-CN" altLang="en-US"/>
          </a:p>
        </p:txBody>
      </p:sp>
      <p:sp>
        <p:nvSpPr>
          <p:cNvPr id="7" name="文本占位符 6"/>
          <p:cNvSpPr>
            <a:spLocks noGrp="1"/>
          </p:cNvSpPr>
          <p:nvPr>
            <p:ph type="body" sz="quarter" idx="13"/>
            <p:custDataLst>
              <p:tags r:id="rId6"/>
            </p:custDataLst>
          </p:nvPr>
        </p:nvSpPr>
        <p:spPr>
          <a:xfrm>
            <a:off x="1198800" y="3560400"/>
            <a:ext cx="9799200" cy="471600"/>
          </a:xfrm>
        </p:spPr>
        <p:txBody>
          <a:bodyPr lIns="90000" tIns="46800" rIns="90000" bIns="46800">
            <a:normAutofit/>
          </a:bodyPr>
          <a:lstStyle>
            <a:lvl1pPr algn="ctr">
              <a:lnSpc>
                <a:spcPct val="110000"/>
              </a:lnSpc>
              <a:buNone/>
              <a:defRPr sz="2400" spc="200"/>
            </a:lvl1pPr>
          </a:lstStyle>
          <a:p>
            <a:pPr lvl="0"/>
            <a:r>
              <a:rPr lang="zh-CN" altLang="en-US" dirty="0"/>
              <a:t>单击此处编辑母版文本样式</a:t>
            </a:r>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Autofit/>
          </a:bodyPr>
          <a:lstStyle>
            <a:lvl1pPr>
              <a:defRPr sz="4800">
                <a:latin typeface="Calibri" panose="020F0502020204030204" charset="0"/>
              </a:defRPr>
            </a:lvl1pPr>
          </a:lstStyle>
          <a:p>
            <a:pPr lvl="0"/>
            <a:r>
              <a:rPr lang="zh-CN" altLang="en-US" smtClean="0"/>
              <a:t>单击此处编辑母版标题样式</a:t>
            </a:r>
            <a:endParaRPr lang="zh-CN" altLang="en-US" smtClean="0"/>
          </a:p>
        </p:txBody>
      </p:sp>
      <p:sp>
        <p:nvSpPr>
          <p:cNvPr id="3" name="内容占位符 2"/>
          <p:cNvSpPr>
            <a:spLocks noGrp="1"/>
          </p:cNvSpPr>
          <p:nvPr>
            <p:ph idx="1"/>
            <p:custDataLst>
              <p:tags r:id="rId3"/>
            </p:custDataLst>
          </p:nvPr>
        </p:nvSpPr>
        <p:spPr>
          <a:xfrm>
            <a:off x="608400" y="1490400"/>
            <a:ext cx="10969200" cy="4759200"/>
          </a:xfrm>
        </p:spPr>
        <p:txBody>
          <a:bodyPr vert="horz" lIns="90000" tIns="46800" rIns="90000" bIns="46800" rtlCol="0">
            <a:normAutofit/>
          </a:bodyPr>
          <a:lstStyle>
            <a:lvl1pPr>
              <a:lnSpc>
                <a:spcPct val="100000"/>
              </a:lnSpc>
              <a:defRPr sz="3200">
                <a:solidFill>
                  <a:schemeClr val="tx1"/>
                </a:solidFill>
                <a:latin typeface="Calibri" panose="020F0502020204030204" charset="0"/>
              </a:defRPr>
            </a:lvl1pPr>
            <a:lvl2pPr>
              <a:lnSpc>
                <a:spcPct val="100000"/>
              </a:lnSpc>
              <a:defRPr sz="2800">
                <a:solidFill>
                  <a:schemeClr val="tx1"/>
                </a:solidFill>
                <a:latin typeface="Calibri" panose="020F0502020204030204" charset="0"/>
              </a:defRPr>
            </a:lvl2pPr>
            <a:lvl3pPr>
              <a:lnSpc>
                <a:spcPct val="100000"/>
              </a:lnSpc>
              <a:defRPr sz="2800">
                <a:solidFill>
                  <a:schemeClr val="tx1"/>
                </a:solidFill>
                <a:latin typeface="Calibri" panose="020F0502020204030204" charset="0"/>
              </a:defRPr>
            </a:lvl3pPr>
            <a:lvl4pPr>
              <a:lnSpc>
                <a:spcPct val="100000"/>
              </a:lnSpc>
              <a:defRPr sz="2400">
                <a:solidFill>
                  <a:schemeClr val="tx1"/>
                </a:solidFill>
                <a:latin typeface="Calibri" panose="020F0502020204030204" charset="0"/>
              </a:defRPr>
            </a:lvl4pPr>
            <a:lvl5pPr>
              <a:lnSpc>
                <a:spcPct val="100000"/>
              </a:lnSpc>
              <a:defRPr sz="2400">
                <a:solidFill>
                  <a:schemeClr val="tx1"/>
                </a:solidFill>
                <a:latin typeface="Calibri" panose="020F0502020204030204" charset="0"/>
              </a:defRPr>
            </a:lvl5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英文">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Autofit/>
          </a:bodyPr>
          <a:lstStyle>
            <a:lvl1pPr>
              <a:defRPr sz="4800">
                <a:latin typeface="Calibri" panose="020F0502020204030204" charset="0"/>
              </a:defRPr>
            </a:lvl1pPr>
          </a:lstStyle>
          <a:p>
            <a:pPr lvl="0"/>
            <a:r>
              <a:rPr lang="zh-CN" altLang="en-US" smtClean="0"/>
              <a:t>单击此处编辑母版标题样式</a:t>
            </a:r>
            <a:endParaRPr lang="zh-CN" altLang="en-US" smtClean="0"/>
          </a:p>
        </p:txBody>
      </p:sp>
      <p:sp>
        <p:nvSpPr>
          <p:cNvPr id="3" name="内容占位符 2"/>
          <p:cNvSpPr>
            <a:spLocks noGrp="1"/>
          </p:cNvSpPr>
          <p:nvPr>
            <p:ph idx="1" hasCustomPrompt="1"/>
            <p:custDataLst>
              <p:tags r:id="rId3"/>
            </p:custDataLst>
          </p:nvPr>
        </p:nvSpPr>
        <p:spPr>
          <a:xfrm>
            <a:off x="608400" y="1490400"/>
            <a:ext cx="10969200" cy="4759200"/>
          </a:xfrm>
        </p:spPr>
        <p:txBody>
          <a:bodyPr vert="horz" lIns="90000" tIns="46800" rIns="90000" bIns="46800" rtlCol="0">
            <a:normAutofit/>
          </a:bodyPr>
          <a:lstStyle>
            <a:lvl1pPr>
              <a:lnSpc>
                <a:spcPct val="100000"/>
              </a:lnSpc>
              <a:defRPr sz="3200">
                <a:solidFill>
                  <a:schemeClr val="tx1"/>
                </a:solidFill>
                <a:latin typeface="Calibri" panose="020F0502020204030204" charset="0"/>
                <a:cs typeface="Calibri" panose="020F0502020204030204" charset="0"/>
              </a:defRPr>
            </a:lvl1pPr>
            <a:lvl2pPr>
              <a:lnSpc>
                <a:spcPct val="100000"/>
              </a:lnSpc>
              <a:defRPr sz="2800">
                <a:solidFill>
                  <a:schemeClr val="tx1"/>
                </a:solidFill>
                <a:latin typeface="Calibri" panose="020F0502020204030204" charset="0"/>
                <a:cs typeface="Calibri" panose="020F0502020204030204" charset="0"/>
              </a:defRPr>
            </a:lvl2pPr>
            <a:lvl3pPr>
              <a:lnSpc>
                <a:spcPct val="100000"/>
              </a:lnSpc>
              <a:defRPr sz="2800">
                <a:solidFill>
                  <a:schemeClr val="tx1"/>
                </a:solidFill>
                <a:latin typeface="Calibri" panose="020F0502020204030204" charset="0"/>
                <a:cs typeface="Calibri" panose="020F0502020204030204" charset="0"/>
              </a:defRPr>
            </a:lvl3pPr>
            <a:lvl4pPr>
              <a:lnSpc>
                <a:spcPct val="100000"/>
              </a:lnSpc>
              <a:defRPr sz="2400">
                <a:solidFill>
                  <a:schemeClr val="tx1"/>
                </a:solidFill>
                <a:latin typeface="Calibri" panose="020F0502020204030204" charset="0"/>
                <a:cs typeface="Calibri" panose="020F0502020204030204" charset="0"/>
              </a:defRPr>
            </a:lvl4pPr>
            <a:lvl5pPr>
              <a:lnSpc>
                <a:spcPct val="100000"/>
              </a:lnSpc>
              <a:defRPr sz="2400">
                <a:solidFill>
                  <a:schemeClr val="tx1"/>
                </a:solidFill>
                <a:latin typeface="Calibri" panose="020F0502020204030204" charset="0"/>
                <a:cs typeface="Calibri" panose="020F0502020204030204" charset="0"/>
              </a:defRPr>
            </a:lvl5pPr>
          </a:lstStyle>
          <a:p>
            <a:pPr lvl="0"/>
            <a:r>
              <a:rPr lang="en-US" altLang="zh-CN" smtClean="0"/>
              <a:t>English</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1990800" y="3848400"/>
            <a:ext cx="7768800" cy="766800"/>
          </a:xfrm>
        </p:spPr>
        <p:txBody>
          <a:bodyPr lIns="90000" tIns="46800" rIns="90000" bIns="46800" anchor="b" anchorCtr="0">
            <a:normAutofit/>
          </a:bodyPr>
          <a:lstStyle>
            <a:lvl1pPr>
              <a:defRPr sz="4400"/>
            </a:lvl1pPr>
          </a:lstStyle>
          <a:p>
            <a:r>
              <a:rPr lang="zh-CN" altLang="en-US" dirty="0"/>
              <a:t>单击此处编辑标题</a:t>
            </a:r>
            <a:endParaRPr lang="zh-CN" altLang="en-US" dirty="0"/>
          </a:p>
        </p:txBody>
      </p:sp>
      <p:sp>
        <p:nvSpPr>
          <p:cNvPr id="3" name="文本占位符 2"/>
          <p:cNvSpPr>
            <a:spLocks noGrp="1"/>
          </p:cNvSpPr>
          <p:nvPr>
            <p:ph type="body" idx="1" hasCustomPrompt="1"/>
            <p:custDataLst>
              <p:tags r:id="rId3"/>
            </p:custDataLst>
          </p:nvPr>
        </p:nvSpPr>
        <p:spPr>
          <a:xfrm>
            <a:off x="1990800" y="4615200"/>
            <a:ext cx="7768800" cy="867600"/>
          </a:xfrm>
        </p:spPr>
        <p:txBody>
          <a:bodyPr lIns="90000" tIns="46800" rIns="90000" bIns="46800">
            <a:normAutofit/>
          </a:bodyPr>
          <a:lstStyle>
            <a:lvl1pPr marL="0" indent="0">
              <a:buNone/>
              <a:defRPr sz="1800">
                <a:solidFill>
                  <a:schemeClr val="tx1">
                    <a:lumMod val="65000"/>
                    <a:lumOff val="35000"/>
                  </a:schemeClr>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内容占位符 2"/>
          <p:cNvSpPr>
            <a:spLocks noGrp="1"/>
          </p:cNvSpPr>
          <p:nvPr>
            <p:ph sz="half" idx="1"/>
            <p:custDataLst>
              <p:tags r:id="rId3"/>
            </p:custDataLst>
          </p:nvPr>
        </p:nvSpPr>
        <p:spPr>
          <a:xfrm>
            <a:off x="608400" y="1501200"/>
            <a:ext cx="5176800" cy="4748400"/>
          </a:xfrm>
        </p:spPr>
        <p:txBody>
          <a:bodyPr vert="horz" lIns="90000" tIns="46800" rIns="90000" bIns="4680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custDataLst>
              <p:tags r:id="rId4"/>
            </p:custDataLst>
          </p:nvPr>
        </p:nvSpPr>
        <p:spPr>
          <a:xfrm>
            <a:off x="6411600" y="1501200"/>
            <a:ext cx="5176800" cy="4748400"/>
          </a:xfrm>
        </p:spPr>
        <p:txBody>
          <a:bodyPr lIns="90000" tIns="46800" rIns="90000" bIns="4680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文本占位符 2"/>
          <p:cNvSpPr>
            <a:spLocks noGrp="1"/>
          </p:cNvSpPr>
          <p:nvPr>
            <p:ph type="body" idx="1" hasCustomPrompt="1"/>
            <p:custDataLst>
              <p:tags r:id="rId3"/>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08400" y="1854000"/>
            <a:ext cx="5342400" cy="4395600"/>
          </a:xfrm>
        </p:spPr>
        <p:txBody>
          <a:bodyPr vert="horz" lIns="101600" tIns="0" rIns="82550" bIns="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hasCustomPrompt="1"/>
            <p:custDataLst>
              <p:tags r:id="rId5"/>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单击此处编辑文本</a:t>
            </a:r>
            <a:endParaRPr lang="zh-CN" altLang="en-US"/>
          </a:p>
        </p:txBody>
      </p:sp>
      <p:sp>
        <p:nvSpPr>
          <p:cNvPr id="6" name="内容占位符 5"/>
          <p:cNvSpPr>
            <a:spLocks noGrp="1"/>
          </p:cNvSpPr>
          <p:nvPr>
            <p:ph sz="quarter" idx="4"/>
            <p:custDataLst>
              <p:tags r:id="rId6"/>
            </p:custDataLst>
          </p:nvPr>
        </p:nvSpPr>
        <p:spPr>
          <a:xfrm>
            <a:off x="6235750" y="1854000"/>
            <a:ext cx="5342400" cy="4395600"/>
          </a:xfrm>
        </p:spPr>
        <p:txBody>
          <a:bodyPr vert="horz" lIns="101600" tIns="0" rIns="82550" bIns="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2"/>
            </p:custDataLst>
          </p:nvPr>
        </p:nvSpPr>
        <p:spPr>
          <a:xfrm>
            <a:off x="608400" y="1555200"/>
            <a:ext cx="5233077" cy="4608000"/>
          </a:xfrm>
        </p:spPr>
        <p:txBody>
          <a:bodyPr vert="horz" lIns="90000" tIns="46800" rIns="90000" bIns="46800" rtlCol="0">
            <a:normAutofit/>
          </a:bodyPr>
          <a:lstStyle>
            <a:lvl1pPr>
              <a:buNone/>
              <a:defRPr sz="1600"/>
            </a:lvl1pPr>
          </a:lstStyle>
          <a:p>
            <a:pPr lvl="0"/>
            <a:endParaRPr lang="zh-CN" altLang="en-US"/>
          </a:p>
        </p:txBody>
      </p:sp>
      <p:sp>
        <p:nvSpPr>
          <p:cNvPr id="4" name="文本占位符 3"/>
          <p:cNvSpPr>
            <a:spLocks noGrp="1"/>
          </p:cNvSpPr>
          <p:nvPr>
            <p:ph type="body" sz="half" idx="2"/>
            <p:custDataLst>
              <p:tags r:id="rId3"/>
            </p:custDataLst>
          </p:nvPr>
        </p:nvSpPr>
        <p:spPr>
          <a:xfrm>
            <a:off x="6350400" y="1555200"/>
            <a:ext cx="5227200" cy="4608000"/>
          </a:xfrm>
        </p:spPr>
        <p:txBody>
          <a:bodyPr vert="horz" lIns="90000" tIns="46800" rIns="90000" bIns="46800" rtlCol="0">
            <a:normAutofit/>
          </a:bodyPr>
          <a:lstStyle>
            <a:lvl1pPr>
              <a:buNone/>
              <a:defRPr sz="1600"/>
            </a:lvl1pPr>
          </a:lstStyle>
          <a:p>
            <a:pPr lvl="0"/>
            <a:r>
              <a:rPr lang="zh-CN" altLang="en-US" smtClean="0"/>
              <a:t>单击此处编辑母版文本样式</a:t>
            </a:r>
            <a:endParaRPr lang="zh-CN" altLang="en-US"/>
          </a:p>
        </p:txBody>
      </p:sp>
      <p:sp>
        <p:nvSpPr>
          <p:cNvPr id="5" name="日期占位符 4"/>
          <p:cNvSpPr>
            <a:spLocks noGrp="1"/>
          </p:cNvSpPr>
          <p:nvPr>
            <p:ph type="dt" sz="half" idx="10"/>
            <p:custDataLst>
              <p:tags r:id="rId4"/>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5"/>
            </p:custDataLst>
          </p:nvPr>
        </p:nvSpPr>
        <p:spPr/>
        <p:txBody>
          <a:bodyPr/>
          <a:lstStyle/>
          <a:p>
            <a:endParaRPr lang="zh-CN" altLang="en-US" dirty="0"/>
          </a:p>
        </p:txBody>
      </p:sp>
      <p:sp>
        <p:nvSpPr>
          <p:cNvPr id="7" name="灯片编号占位符 6"/>
          <p:cNvSpPr>
            <a:spLocks noGrp="1"/>
          </p:cNvSpPr>
          <p:nvPr>
            <p:ph type="sldNum" sz="quarter" idx="12"/>
            <p:custDataLst>
              <p:tags r:id="rId6"/>
            </p:custDataLst>
          </p:nvPr>
        </p:nvSpPr>
        <p:spPr/>
        <p:txBody>
          <a:bodyPr/>
          <a:lstStyle/>
          <a:p>
            <a:fld id="{FABC47A4-756D-490B-A52F-7D9E2C9FC05F}" type="slidenum">
              <a:rPr lang="zh-CN" altLang="en-US" smtClean="0"/>
            </a:fld>
            <a:endParaRPr lang="zh-CN" altLang="en-US"/>
          </a:p>
        </p:txBody>
      </p:sp>
      <p:sp>
        <p:nvSpPr>
          <p:cNvPr id="9" name="标题 8"/>
          <p:cNvSpPr>
            <a:spLocks noGrp="1"/>
          </p:cNvSpPr>
          <p:nvPr>
            <p:ph type="title"/>
            <p:custDataLst>
              <p:tags r:id="rId7"/>
            </p:custDataLst>
          </p:nvPr>
        </p:nvSpPr>
        <p:spPr/>
        <p:txBody>
          <a:bodyPr/>
          <a:p>
            <a:r>
              <a:rPr lang="zh-CN" altLang="en-US"/>
              <a:t>单击此处编辑母版标题样式</a:t>
            </a:r>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9" Type="http://schemas.openxmlformats.org/officeDocument/2006/relationships/theme" Target="../theme/theme1.xml"/><Relationship Id="rId18" Type="http://schemas.openxmlformats.org/officeDocument/2006/relationships/tags" Target="../tags/tag67.xml"/><Relationship Id="rId17" Type="http://schemas.openxmlformats.org/officeDocument/2006/relationships/tags" Target="../tags/tag66.xml"/><Relationship Id="rId16" Type="http://schemas.openxmlformats.org/officeDocument/2006/relationships/tags" Target="../tags/tag65.xml"/><Relationship Id="rId15" Type="http://schemas.openxmlformats.org/officeDocument/2006/relationships/tags" Target="../tags/tag64.xml"/><Relationship Id="rId14" Type="http://schemas.openxmlformats.org/officeDocument/2006/relationships/tags" Target="../tags/tag63.xml"/><Relationship Id="rId13" Type="http://schemas.openxmlformats.org/officeDocument/2006/relationships/tags" Target="../tags/tag62.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3"/>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4"/>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15"/>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16"/>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17"/>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defRPr>
            </a:lvl1pPr>
          </a:lstStyle>
          <a:p>
            <a:fld id="{49AE70B2-8BF9-45C0-BB95-33D1B9D3A854}" type="slidenum">
              <a:rPr lang="zh-CN" altLang="en-US" smtClean="0"/>
            </a:fld>
            <a:endParaRPr lang="zh-CN" altLang="en-US" dirty="0"/>
          </a:p>
        </p:txBody>
      </p:sp>
    </p:spTree>
    <p:custDataLst>
      <p:tags r:id="rId18"/>
    </p:custData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68.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19.xml"/></Relationships>
</file>

<file path=ppt/slides/_rels/slide1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121.xml"/><Relationship Id="rId2" Type="http://schemas.openxmlformats.org/officeDocument/2006/relationships/image" Target="../media/image18.GIF"/><Relationship Id="rId1" Type="http://schemas.openxmlformats.org/officeDocument/2006/relationships/tags" Target="../tags/tag120.xml"/></Relationships>
</file>

<file path=ppt/slides/_rels/slide1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123.xml"/><Relationship Id="rId2" Type="http://schemas.openxmlformats.org/officeDocument/2006/relationships/image" Target="../media/image19.png"/><Relationship Id="rId1" Type="http://schemas.openxmlformats.org/officeDocument/2006/relationships/tags" Target="../tags/tag122.xml"/></Relationships>
</file>

<file path=ppt/slides/_rels/slide13.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tags" Target="../tags/tag127.xml"/><Relationship Id="rId5" Type="http://schemas.openxmlformats.org/officeDocument/2006/relationships/tags" Target="../tags/tag126.xml"/><Relationship Id="rId4" Type="http://schemas.openxmlformats.org/officeDocument/2006/relationships/image" Target="../media/image21.png"/><Relationship Id="rId3" Type="http://schemas.openxmlformats.org/officeDocument/2006/relationships/tags" Target="../tags/tag125.xml"/><Relationship Id="rId2" Type="http://schemas.openxmlformats.org/officeDocument/2006/relationships/image" Target="../media/image20.png"/><Relationship Id="rId1" Type="http://schemas.openxmlformats.org/officeDocument/2006/relationships/tags" Target="../tags/tag124.xml"/></Relationships>
</file>

<file path=ppt/slides/_rels/slide1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129.xml"/><Relationship Id="rId2" Type="http://schemas.openxmlformats.org/officeDocument/2006/relationships/image" Target="../media/image22.png"/><Relationship Id="rId1" Type="http://schemas.openxmlformats.org/officeDocument/2006/relationships/tags" Target="../tags/tag128.xml"/></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30.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31.xml"/><Relationship Id="rId1" Type="http://schemas.openxmlformats.org/officeDocument/2006/relationships/image" Target="../media/image23.png"/></Relationships>
</file>

<file path=ppt/slides/_rels/slide17.xml.rels><?xml version="1.0" encoding="UTF-8" standalone="yes"?>
<Relationships xmlns="http://schemas.openxmlformats.org/package/2006/relationships"><Relationship Id="rId9" Type="http://schemas.openxmlformats.org/officeDocument/2006/relationships/image" Target="../media/image27.png"/><Relationship Id="rId8" Type="http://schemas.openxmlformats.org/officeDocument/2006/relationships/tags" Target="../tags/tag136.xml"/><Relationship Id="rId7" Type="http://schemas.openxmlformats.org/officeDocument/2006/relationships/tags" Target="../tags/tag135.xml"/><Relationship Id="rId6" Type="http://schemas.openxmlformats.org/officeDocument/2006/relationships/image" Target="../media/image26.png"/><Relationship Id="rId5" Type="http://schemas.openxmlformats.org/officeDocument/2006/relationships/tags" Target="../tags/tag134.xml"/><Relationship Id="rId4" Type="http://schemas.openxmlformats.org/officeDocument/2006/relationships/tags" Target="../tags/tag133.xml"/><Relationship Id="rId30" Type="http://schemas.openxmlformats.org/officeDocument/2006/relationships/slideLayout" Target="../slideLayouts/slideLayout2.xml"/><Relationship Id="rId3" Type="http://schemas.openxmlformats.org/officeDocument/2006/relationships/image" Target="../media/image25.jpeg"/><Relationship Id="rId29" Type="http://schemas.openxmlformats.org/officeDocument/2006/relationships/tags" Target="../tags/tag151.xml"/><Relationship Id="rId28" Type="http://schemas.openxmlformats.org/officeDocument/2006/relationships/tags" Target="../tags/tag150.xml"/><Relationship Id="rId27" Type="http://schemas.openxmlformats.org/officeDocument/2006/relationships/image" Target="../media/image32.png"/><Relationship Id="rId26" Type="http://schemas.openxmlformats.org/officeDocument/2006/relationships/tags" Target="../tags/tag149.xml"/><Relationship Id="rId25" Type="http://schemas.openxmlformats.org/officeDocument/2006/relationships/tags" Target="../tags/tag148.xml"/><Relationship Id="rId24" Type="http://schemas.openxmlformats.org/officeDocument/2006/relationships/image" Target="../media/image31.png"/><Relationship Id="rId23" Type="http://schemas.openxmlformats.org/officeDocument/2006/relationships/tags" Target="../tags/tag147.xml"/><Relationship Id="rId22" Type="http://schemas.openxmlformats.org/officeDocument/2006/relationships/tags" Target="../tags/tag146.xml"/><Relationship Id="rId21" Type="http://schemas.openxmlformats.org/officeDocument/2006/relationships/image" Target="../media/image30.png"/><Relationship Id="rId20" Type="http://schemas.openxmlformats.org/officeDocument/2006/relationships/tags" Target="../tags/tag145.xml"/><Relationship Id="rId2" Type="http://schemas.openxmlformats.org/officeDocument/2006/relationships/tags" Target="../tags/tag132.xml"/><Relationship Id="rId19" Type="http://schemas.openxmlformats.org/officeDocument/2006/relationships/tags" Target="../tags/tag144.xml"/><Relationship Id="rId18" Type="http://schemas.openxmlformats.org/officeDocument/2006/relationships/tags" Target="../tags/tag143.xml"/><Relationship Id="rId17" Type="http://schemas.openxmlformats.org/officeDocument/2006/relationships/image" Target="../media/image29.png"/><Relationship Id="rId16" Type="http://schemas.openxmlformats.org/officeDocument/2006/relationships/tags" Target="../tags/tag142.xml"/><Relationship Id="rId15" Type="http://schemas.openxmlformats.org/officeDocument/2006/relationships/tags" Target="../tags/tag141.xml"/><Relationship Id="rId14" Type="http://schemas.openxmlformats.org/officeDocument/2006/relationships/tags" Target="../tags/tag140.xml"/><Relationship Id="rId13" Type="http://schemas.openxmlformats.org/officeDocument/2006/relationships/tags" Target="../tags/tag139.xml"/><Relationship Id="rId12" Type="http://schemas.openxmlformats.org/officeDocument/2006/relationships/image" Target="../media/image28.png"/><Relationship Id="rId11" Type="http://schemas.openxmlformats.org/officeDocument/2006/relationships/tags" Target="../tags/tag138.xml"/><Relationship Id="rId10" Type="http://schemas.openxmlformats.org/officeDocument/2006/relationships/tags" Target="../tags/tag137.xml"/><Relationship Id="rId1" Type="http://schemas.openxmlformats.org/officeDocument/2006/relationships/image" Target="../media/image24.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52.xml"/></Relationships>
</file>

<file path=ppt/slides/_rels/slide1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154.xml"/><Relationship Id="rId2" Type="http://schemas.openxmlformats.org/officeDocument/2006/relationships/image" Target="../media/image33.png"/><Relationship Id="rId1" Type="http://schemas.openxmlformats.org/officeDocument/2006/relationships/tags" Target="../tags/tag153.xml"/></Relationships>
</file>

<file path=ppt/slides/_rels/slide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71.xml"/><Relationship Id="rId2" Type="http://schemas.openxmlformats.org/officeDocument/2006/relationships/tags" Target="../tags/tag70.xml"/><Relationship Id="rId1" Type="http://schemas.openxmlformats.org/officeDocument/2006/relationships/tags" Target="../tags/tag69.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55.xml"/></Relationships>
</file>

<file path=ppt/slides/_rels/slide21.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tags" Target="../tags/tag159.xml"/><Relationship Id="rId5" Type="http://schemas.openxmlformats.org/officeDocument/2006/relationships/tags" Target="../tags/tag158.xml"/><Relationship Id="rId4" Type="http://schemas.openxmlformats.org/officeDocument/2006/relationships/image" Target="../media/image35.png"/><Relationship Id="rId3" Type="http://schemas.openxmlformats.org/officeDocument/2006/relationships/tags" Target="../tags/tag157.xml"/><Relationship Id="rId2" Type="http://schemas.openxmlformats.org/officeDocument/2006/relationships/image" Target="../media/image34.png"/><Relationship Id="rId1" Type="http://schemas.openxmlformats.org/officeDocument/2006/relationships/tags" Target="../tags/tag156.xml"/></Relationships>
</file>

<file path=ppt/slides/_rels/slide22.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ags" Target="../tags/tag162.xml"/><Relationship Id="rId3" Type="http://schemas.openxmlformats.org/officeDocument/2006/relationships/tags" Target="../tags/tag161.xml"/><Relationship Id="rId2" Type="http://schemas.openxmlformats.org/officeDocument/2006/relationships/image" Target="../media/image36.png"/><Relationship Id="rId1" Type="http://schemas.openxmlformats.org/officeDocument/2006/relationships/tags" Target="../tags/tag160.xml"/></Relationships>
</file>

<file path=ppt/slides/_rels/slide2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164.xml"/><Relationship Id="rId2" Type="http://schemas.openxmlformats.org/officeDocument/2006/relationships/image" Target="../media/image37.png"/><Relationship Id="rId1" Type="http://schemas.openxmlformats.org/officeDocument/2006/relationships/tags" Target="../tags/tag163.xml"/></Relationships>
</file>

<file path=ppt/slides/_rels/slide2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166.xml"/><Relationship Id="rId2" Type="http://schemas.openxmlformats.org/officeDocument/2006/relationships/image" Target="../media/image38.png"/><Relationship Id="rId1" Type="http://schemas.openxmlformats.org/officeDocument/2006/relationships/tags" Target="../tags/tag165.xml"/></Relationships>
</file>

<file path=ppt/slides/_rels/slide25.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tags" Target="../tags/tag169.xml"/><Relationship Id="rId4" Type="http://schemas.openxmlformats.org/officeDocument/2006/relationships/image" Target="../media/image40.png"/><Relationship Id="rId3" Type="http://schemas.openxmlformats.org/officeDocument/2006/relationships/tags" Target="../tags/tag168.xml"/><Relationship Id="rId2" Type="http://schemas.openxmlformats.org/officeDocument/2006/relationships/image" Target="../media/image39.png"/><Relationship Id="rId1" Type="http://schemas.openxmlformats.org/officeDocument/2006/relationships/tags" Target="../tags/tag167.xml"/></Relationships>
</file>

<file path=ppt/slides/_rels/slide2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171.xml"/><Relationship Id="rId2" Type="http://schemas.openxmlformats.org/officeDocument/2006/relationships/image" Target="../media/image41.png"/><Relationship Id="rId1" Type="http://schemas.openxmlformats.org/officeDocument/2006/relationships/tags" Target="../tags/tag170.xml"/></Relationships>
</file>

<file path=ppt/slides/_rels/slide27.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tags" Target="../tags/tag174.xml"/><Relationship Id="rId4" Type="http://schemas.openxmlformats.org/officeDocument/2006/relationships/image" Target="../media/image43.png"/><Relationship Id="rId3" Type="http://schemas.openxmlformats.org/officeDocument/2006/relationships/tags" Target="../tags/tag173.xml"/><Relationship Id="rId2" Type="http://schemas.openxmlformats.org/officeDocument/2006/relationships/image" Target="../media/image42.png"/><Relationship Id="rId1" Type="http://schemas.openxmlformats.org/officeDocument/2006/relationships/tags" Target="../tags/tag172.xml"/></Relationships>
</file>

<file path=ppt/slides/_rels/slide2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176.xml"/><Relationship Id="rId2" Type="http://schemas.openxmlformats.org/officeDocument/2006/relationships/image" Target="../media/image44.png"/><Relationship Id="rId1" Type="http://schemas.openxmlformats.org/officeDocument/2006/relationships/tags" Target="../tags/tag175.xml"/></Relationships>
</file>

<file path=ppt/slides/_rels/slide2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178.xml"/><Relationship Id="rId2" Type="http://schemas.openxmlformats.org/officeDocument/2006/relationships/image" Target="../media/image45.png"/><Relationship Id="rId1" Type="http://schemas.openxmlformats.org/officeDocument/2006/relationships/tags" Target="../tags/tag177.xml"/></Relationships>
</file>

<file path=ppt/slides/_rels/slide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74.xml"/><Relationship Id="rId2" Type="http://schemas.openxmlformats.org/officeDocument/2006/relationships/tags" Target="../tags/tag73.xml"/><Relationship Id="rId1" Type="http://schemas.openxmlformats.org/officeDocument/2006/relationships/tags" Target="../tags/tag72.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79.xml"/></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80.xml"/></Relationships>
</file>

<file path=ppt/slides/_rels/slide3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182.xml"/><Relationship Id="rId2" Type="http://schemas.openxmlformats.org/officeDocument/2006/relationships/image" Target="../media/image46.png"/><Relationship Id="rId1" Type="http://schemas.openxmlformats.org/officeDocument/2006/relationships/tags" Target="../tags/tag181.xml"/></Relationships>
</file>

<file path=ppt/slides/_rels/slide33.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ags" Target="../tags/tag185.xml"/><Relationship Id="rId3" Type="http://schemas.openxmlformats.org/officeDocument/2006/relationships/tags" Target="../tags/tag184.xml"/><Relationship Id="rId2" Type="http://schemas.openxmlformats.org/officeDocument/2006/relationships/image" Target="../media/image47.jpeg"/><Relationship Id="rId1" Type="http://schemas.openxmlformats.org/officeDocument/2006/relationships/tags" Target="../tags/tag183.xml"/></Relationships>
</file>

<file path=ppt/slides/_rels/slide34.xml.rels><?xml version="1.0" encoding="UTF-8" standalone="yes"?>
<Relationships xmlns="http://schemas.openxmlformats.org/package/2006/relationships"><Relationship Id="rId9" Type="http://schemas.openxmlformats.org/officeDocument/2006/relationships/tags" Target="../tags/tag191.xml"/><Relationship Id="rId8" Type="http://schemas.openxmlformats.org/officeDocument/2006/relationships/tags" Target="../tags/tag190.xml"/><Relationship Id="rId7" Type="http://schemas.openxmlformats.org/officeDocument/2006/relationships/image" Target="../media/image50.png"/><Relationship Id="rId6" Type="http://schemas.openxmlformats.org/officeDocument/2006/relationships/tags" Target="../tags/tag189.xml"/><Relationship Id="rId5" Type="http://schemas.openxmlformats.org/officeDocument/2006/relationships/image" Target="../media/image49.png"/><Relationship Id="rId4" Type="http://schemas.openxmlformats.org/officeDocument/2006/relationships/tags" Target="../tags/tag188.xml"/><Relationship Id="rId3" Type="http://schemas.openxmlformats.org/officeDocument/2006/relationships/tags" Target="../tags/tag187.xml"/><Relationship Id="rId2" Type="http://schemas.openxmlformats.org/officeDocument/2006/relationships/image" Target="../media/image48.png"/><Relationship Id="rId14" Type="http://schemas.openxmlformats.org/officeDocument/2006/relationships/slideLayout" Target="../slideLayouts/slideLayout2.xml"/><Relationship Id="rId13" Type="http://schemas.openxmlformats.org/officeDocument/2006/relationships/tags" Target="../tags/tag194.xml"/><Relationship Id="rId12" Type="http://schemas.openxmlformats.org/officeDocument/2006/relationships/tags" Target="../tags/tag193.xml"/><Relationship Id="rId11" Type="http://schemas.openxmlformats.org/officeDocument/2006/relationships/tags" Target="../tags/tag192.xml"/><Relationship Id="rId10" Type="http://schemas.openxmlformats.org/officeDocument/2006/relationships/image" Target="../media/image51.png"/><Relationship Id="rId1" Type="http://schemas.openxmlformats.org/officeDocument/2006/relationships/tags" Target="../tags/tag186.xml"/></Relationships>
</file>

<file path=ppt/slides/_rels/slide35.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ags" Target="../tags/tag197.xml"/><Relationship Id="rId3" Type="http://schemas.openxmlformats.org/officeDocument/2006/relationships/tags" Target="../tags/tag196.xml"/><Relationship Id="rId2" Type="http://schemas.openxmlformats.org/officeDocument/2006/relationships/image" Target="../media/image52.png"/><Relationship Id="rId1" Type="http://schemas.openxmlformats.org/officeDocument/2006/relationships/tags" Target="../tags/tag195.xml"/></Relationships>
</file>

<file path=ppt/slides/_rels/slide36.xml.rels><?xml version="1.0" encoding="UTF-8" standalone="yes"?>
<Relationships xmlns="http://schemas.openxmlformats.org/package/2006/relationships"><Relationship Id="rId9" Type="http://schemas.openxmlformats.org/officeDocument/2006/relationships/tags" Target="../tags/tag205.xml"/><Relationship Id="rId8" Type="http://schemas.openxmlformats.org/officeDocument/2006/relationships/tags" Target="../tags/tag204.xml"/><Relationship Id="rId7" Type="http://schemas.openxmlformats.org/officeDocument/2006/relationships/tags" Target="../tags/tag203.xml"/><Relationship Id="rId6" Type="http://schemas.openxmlformats.org/officeDocument/2006/relationships/tags" Target="../tags/tag202.xml"/><Relationship Id="rId5" Type="http://schemas.openxmlformats.org/officeDocument/2006/relationships/tags" Target="../tags/tag201.xml"/><Relationship Id="rId4" Type="http://schemas.openxmlformats.org/officeDocument/2006/relationships/tags" Target="../tags/tag200.xml"/><Relationship Id="rId3" Type="http://schemas.openxmlformats.org/officeDocument/2006/relationships/tags" Target="../tags/tag199.xml"/><Relationship Id="rId26" Type="http://schemas.openxmlformats.org/officeDocument/2006/relationships/slideLayout" Target="../slideLayouts/slideLayout2.xml"/><Relationship Id="rId25" Type="http://schemas.openxmlformats.org/officeDocument/2006/relationships/tags" Target="../tags/tag216.xml"/><Relationship Id="rId24" Type="http://schemas.openxmlformats.org/officeDocument/2006/relationships/image" Target="../media/image58.png"/><Relationship Id="rId23" Type="http://schemas.openxmlformats.org/officeDocument/2006/relationships/tags" Target="../tags/tag215.xml"/><Relationship Id="rId22" Type="http://schemas.openxmlformats.org/officeDocument/2006/relationships/tags" Target="../tags/tag214.xml"/><Relationship Id="rId21" Type="http://schemas.openxmlformats.org/officeDocument/2006/relationships/image" Target="../media/image57.png"/><Relationship Id="rId20" Type="http://schemas.openxmlformats.org/officeDocument/2006/relationships/tags" Target="../tags/tag213.xml"/><Relationship Id="rId2" Type="http://schemas.openxmlformats.org/officeDocument/2006/relationships/image" Target="../media/image53.png"/><Relationship Id="rId19" Type="http://schemas.openxmlformats.org/officeDocument/2006/relationships/tags" Target="../tags/tag212.xml"/><Relationship Id="rId18" Type="http://schemas.openxmlformats.org/officeDocument/2006/relationships/tags" Target="../tags/tag211.xml"/><Relationship Id="rId17" Type="http://schemas.openxmlformats.org/officeDocument/2006/relationships/image" Target="../media/image56.png"/><Relationship Id="rId16" Type="http://schemas.openxmlformats.org/officeDocument/2006/relationships/tags" Target="../tags/tag210.xml"/><Relationship Id="rId15" Type="http://schemas.openxmlformats.org/officeDocument/2006/relationships/tags" Target="../tags/tag209.xml"/><Relationship Id="rId14" Type="http://schemas.openxmlformats.org/officeDocument/2006/relationships/tags" Target="../tags/tag208.xml"/><Relationship Id="rId13" Type="http://schemas.openxmlformats.org/officeDocument/2006/relationships/image" Target="../media/image55.png"/><Relationship Id="rId12" Type="http://schemas.openxmlformats.org/officeDocument/2006/relationships/tags" Target="../tags/tag207.xml"/><Relationship Id="rId11" Type="http://schemas.openxmlformats.org/officeDocument/2006/relationships/tags" Target="../tags/tag206.xml"/><Relationship Id="rId10" Type="http://schemas.openxmlformats.org/officeDocument/2006/relationships/image" Target="../media/image54.png"/><Relationship Id="rId1" Type="http://schemas.openxmlformats.org/officeDocument/2006/relationships/tags" Target="../tags/tag198.xml"/></Relationships>
</file>

<file path=ppt/slides/_rels/slide4.xml.rels><?xml version="1.0" encoding="UTF-8" standalone="yes"?>
<Relationships xmlns="http://schemas.openxmlformats.org/package/2006/relationships"><Relationship Id="rId9" Type="http://schemas.openxmlformats.org/officeDocument/2006/relationships/tags" Target="../tags/tag80.xml"/><Relationship Id="rId8" Type="http://schemas.openxmlformats.org/officeDocument/2006/relationships/tags" Target="../tags/tag79.xml"/><Relationship Id="rId7" Type="http://schemas.openxmlformats.org/officeDocument/2006/relationships/tags" Target="../tags/tag78.xml"/><Relationship Id="rId6" Type="http://schemas.openxmlformats.org/officeDocument/2006/relationships/image" Target="../media/image3.jpeg"/><Relationship Id="rId5" Type="http://schemas.openxmlformats.org/officeDocument/2006/relationships/tags" Target="../tags/tag77.xml"/><Relationship Id="rId4" Type="http://schemas.openxmlformats.org/officeDocument/2006/relationships/image" Target="../media/image2.png"/><Relationship Id="rId3" Type="http://schemas.openxmlformats.org/officeDocument/2006/relationships/tags" Target="../tags/tag76.xml"/><Relationship Id="rId2" Type="http://schemas.openxmlformats.org/officeDocument/2006/relationships/image" Target="../media/image1.jpeg"/><Relationship Id="rId10" Type="http://schemas.openxmlformats.org/officeDocument/2006/relationships/slideLayout" Target="../slideLayouts/slideLayout2.xml"/><Relationship Id="rId1" Type="http://schemas.openxmlformats.org/officeDocument/2006/relationships/tags" Target="../tags/tag75.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81.xml"/><Relationship Id="rId1" Type="http://schemas.openxmlformats.org/officeDocument/2006/relationships/image" Target="../media/image4.png"/></Relationships>
</file>

<file path=ppt/slides/_rels/slide6.xml.rels><?xml version="1.0" encoding="UTF-8" standalone="yes"?>
<Relationships xmlns="http://schemas.openxmlformats.org/package/2006/relationships"><Relationship Id="rId9" Type="http://schemas.openxmlformats.org/officeDocument/2006/relationships/tags" Target="../tags/tag88.xml"/><Relationship Id="rId8" Type="http://schemas.openxmlformats.org/officeDocument/2006/relationships/tags" Target="../tags/tag87.xml"/><Relationship Id="rId7" Type="http://schemas.openxmlformats.org/officeDocument/2006/relationships/image" Target="../media/image6.png"/><Relationship Id="rId6" Type="http://schemas.openxmlformats.org/officeDocument/2006/relationships/tags" Target="../tags/tag86.xml"/><Relationship Id="rId5" Type="http://schemas.openxmlformats.org/officeDocument/2006/relationships/tags" Target="../tags/tag85.xml"/><Relationship Id="rId4" Type="http://schemas.openxmlformats.org/officeDocument/2006/relationships/tags" Target="../tags/tag84.xml"/><Relationship Id="rId34" Type="http://schemas.openxmlformats.org/officeDocument/2006/relationships/slideLayout" Target="../slideLayouts/slideLayout2.xml"/><Relationship Id="rId33" Type="http://schemas.openxmlformats.org/officeDocument/2006/relationships/tags" Target="../tags/tag107.xml"/><Relationship Id="rId32" Type="http://schemas.openxmlformats.org/officeDocument/2006/relationships/image" Target="../media/image11.png"/><Relationship Id="rId31" Type="http://schemas.openxmlformats.org/officeDocument/2006/relationships/tags" Target="../tags/tag106.xml"/><Relationship Id="rId30" Type="http://schemas.openxmlformats.org/officeDocument/2006/relationships/tags" Target="../tags/tag105.xml"/><Relationship Id="rId3" Type="http://schemas.openxmlformats.org/officeDocument/2006/relationships/tags" Target="../tags/tag83.xml"/><Relationship Id="rId29" Type="http://schemas.openxmlformats.org/officeDocument/2006/relationships/image" Target="../media/image10.png"/><Relationship Id="rId28" Type="http://schemas.openxmlformats.org/officeDocument/2006/relationships/tags" Target="../tags/tag104.xml"/><Relationship Id="rId27" Type="http://schemas.openxmlformats.org/officeDocument/2006/relationships/tags" Target="../tags/tag103.xml"/><Relationship Id="rId26" Type="http://schemas.openxmlformats.org/officeDocument/2006/relationships/image" Target="../media/image9.png"/><Relationship Id="rId25" Type="http://schemas.openxmlformats.org/officeDocument/2006/relationships/tags" Target="../tags/tag102.xml"/><Relationship Id="rId24" Type="http://schemas.openxmlformats.org/officeDocument/2006/relationships/tags" Target="../tags/tag101.xml"/><Relationship Id="rId23" Type="http://schemas.openxmlformats.org/officeDocument/2006/relationships/image" Target="../media/image8.png"/><Relationship Id="rId22" Type="http://schemas.openxmlformats.org/officeDocument/2006/relationships/tags" Target="../tags/tag100.xml"/><Relationship Id="rId21" Type="http://schemas.openxmlformats.org/officeDocument/2006/relationships/tags" Target="../tags/tag99.xml"/><Relationship Id="rId20" Type="http://schemas.openxmlformats.org/officeDocument/2006/relationships/tags" Target="../tags/tag98.xml"/><Relationship Id="rId2" Type="http://schemas.openxmlformats.org/officeDocument/2006/relationships/tags" Target="../tags/tag82.xml"/><Relationship Id="rId19" Type="http://schemas.openxmlformats.org/officeDocument/2006/relationships/image" Target="../media/image7.png"/><Relationship Id="rId18" Type="http://schemas.openxmlformats.org/officeDocument/2006/relationships/tags" Target="../tags/tag97.xml"/><Relationship Id="rId17" Type="http://schemas.openxmlformats.org/officeDocument/2006/relationships/tags" Target="../tags/tag96.xml"/><Relationship Id="rId16" Type="http://schemas.openxmlformats.org/officeDocument/2006/relationships/tags" Target="../tags/tag95.xml"/><Relationship Id="rId15" Type="http://schemas.openxmlformats.org/officeDocument/2006/relationships/tags" Target="../tags/tag94.xml"/><Relationship Id="rId14" Type="http://schemas.openxmlformats.org/officeDocument/2006/relationships/tags" Target="../tags/tag93.xml"/><Relationship Id="rId13" Type="http://schemas.openxmlformats.org/officeDocument/2006/relationships/tags" Target="../tags/tag92.xml"/><Relationship Id="rId12" Type="http://schemas.openxmlformats.org/officeDocument/2006/relationships/tags" Target="../tags/tag91.xml"/><Relationship Id="rId11" Type="http://schemas.openxmlformats.org/officeDocument/2006/relationships/tags" Target="../tags/tag90.xml"/><Relationship Id="rId10" Type="http://schemas.openxmlformats.org/officeDocument/2006/relationships/tags" Target="../tags/tag89.xml"/><Relationship Id="rId1" Type="http://schemas.openxmlformats.org/officeDocument/2006/relationships/image" Target="../media/image5.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08.xml"/></Relationships>
</file>

<file path=ppt/slides/_rels/slide8.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tags" Target="../tags/tag111.xml"/><Relationship Id="rId4" Type="http://schemas.openxmlformats.org/officeDocument/2006/relationships/image" Target="../media/image13.png"/><Relationship Id="rId3" Type="http://schemas.openxmlformats.org/officeDocument/2006/relationships/tags" Target="../tags/tag110.xml"/><Relationship Id="rId2" Type="http://schemas.openxmlformats.org/officeDocument/2006/relationships/image" Target="../media/image12.png"/><Relationship Id="rId1" Type="http://schemas.openxmlformats.org/officeDocument/2006/relationships/tags" Target="../tags/tag109.xml"/></Relationships>
</file>

<file path=ppt/slides/_rels/slide9.xml.rels><?xml version="1.0" encoding="UTF-8" standalone="yes"?>
<Relationships xmlns="http://schemas.openxmlformats.org/package/2006/relationships"><Relationship Id="rId9" Type="http://schemas.openxmlformats.org/officeDocument/2006/relationships/tags" Target="../tags/tag116.xml"/><Relationship Id="rId8" Type="http://schemas.openxmlformats.org/officeDocument/2006/relationships/image" Target="../media/image17.GIF"/><Relationship Id="rId7" Type="http://schemas.openxmlformats.org/officeDocument/2006/relationships/tags" Target="../tags/tag115.xml"/><Relationship Id="rId6" Type="http://schemas.openxmlformats.org/officeDocument/2006/relationships/image" Target="../media/image16.GIF"/><Relationship Id="rId5" Type="http://schemas.openxmlformats.org/officeDocument/2006/relationships/tags" Target="../tags/tag114.xml"/><Relationship Id="rId4" Type="http://schemas.openxmlformats.org/officeDocument/2006/relationships/image" Target="../media/image15.png"/><Relationship Id="rId3" Type="http://schemas.openxmlformats.org/officeDocument/2006/relationships/tags" Target="../tags/tag113.xml"/><Relationship Id="rId2" Type="http://schemas.openxmlformats.org/officeDocument/2006/relationships/image" Target="../media/image14.png"/><Relationship Id="rId12" Type="http://schemas.openxmlformats.org/officeDocument/2006/relationships/slideLayout" Target="../slideLayouts/slideLayout2.xml"/><Relationship Id="rId11" Type="http://schemas.openxmlformats.org/officeDocument/2006/relationships/tags" Target="../tags/tag118.xml"/><Relationship Id="rId10" Type="http://schemas.openxmlformats.org/officeDocument/2006/relationships/tags" Target="../tags/tag117.xml"/><Relationship Id="rId1" Type="http://schemas.openxmlformats.org/officeDocument/2006/relationships/tags" Target="../tags/tag1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a:spLocks noGrp="1"/>
          </p:cNvSpPr>
          <p:nvPr>
            <p:ph type="ctrTitle"/>
          </p:nvPr>
        </p:nvSpPr>
        <p:spPr>
          <a:xfrm>
            <a:off x="752475" y="914400"/>
            <a:ext cx="10411460" cy="2570480"/>
          </a:xfrm>
        </p:spPr>
        <p:txBody>
          <a:bodyPr/>
          <a:p>
            <a:r>
              <a:rPr lang="zh-CN" altLang="en-US" dirty="0">
                <a:solidFill>
                  <a:schemeClr val="tx1"/>
                </a:solidFill>
                <a:latin typeface="微软雅黑" panose="020B0503020204020204" charset="-122"/>
                <a:ea typeface="微软雅黑" panose="020B0503020204020204" charset="-122"/>
                <a:cs typeface="微软雅黑" panose="020B0503020204020204" charset="-122"/>
                <a:sym typeface="+mn-ea"/>
              </a:rPr>
              <a:t>复习</a:t>
            </a:r>
            <a:endParaRPr lang="zh-CN" altLang="en-US" dirty="0">
              <a:solidFill>
                <a:schemeClr val="tx1"/>
              </a:solidFill>
              <a:latin typeface="微软雅黑" panose="020B0503020204020204" charset="-122"/>
              <a:ea typeface="微软雅黑" panose="020B0503020204020204" charset="-122"/>
              <a:cs typeface="微软雅黑" panose="020B0503020204020204" charset="-122"/>
              <a:sym typeface="+mn-ea"/>
            </a:endParaRPr>
          </a:p>
        </p:txBody>
      </p:sp>
    </p:spTree>
    <p:custDataLst>
      <p:tags r:id="rId1"/>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4.1.2 </a:t>
            </a:r>
            <a:r>
              <a:rPr lang="zh-CN" altLang="en-US"/>
              <a:t>三角形</a:t>
            </a:r>
            <a:r>
              <a:rPr lang="zh-CN" altLang="en-US"/>
              <a:t>填充</a:t>
            </a:r>
            <a:endParaRPr lang="zh-CN" altLang="en-US"/>
          </a:p>
        </p:txBody>
      </p:sp>
      <p:sp>
        <p:nvSpPr>
          <p:cNvPr id="3" name="内容占位符 2"/>
          <p:cNvSpPr>
            <a:spLocks noGrp="1"/>
          </p:cNvSpPr>
          <p:nvPr>
            <p:ph idx="1"/>
          </p:nvPr>
        </p:nvSpPr>
        <p:spPr>
          <a:xfrm>
            <a:off x="608330" y="1490345"/>
            <a:ext cx="10968990" cy="4898390"/>
          </a:xfrm>
        </p:spPr>
        <p:txBody>
          <a:bodyPr>
            <a:normAutofit lnSpcReduction="10000"/>
          </a:bodyPr>
          <a:p>
            <a:pPr marL="0" indent="0" algn="l">
              <a:buClrTx/>
              <a:buSzTx/>
              <a:buFont typeface="Arial" panose="020B0604020202020204" pitchFamily="34" charset="0"/>
              <a:buNone/>
            </a:pPr>
            <a:r>
              <a:rPr lang="zh-CN" altLang="en-US" sz="2800" b="1"/>
              <a:t>三角形填充</a:t>
            </a:r>
            <a:r>
              <a:rPr lang="zh-CN" altLang="en-US" sz="2800" b="1"/>
              <a:t>算法：</a:t>
            </a:r>
            <a:endParaRPr lang="zh-CN" altLang="en-US" sz="2800" b="1"/>
          </a:p>
          <a:p>
            <a:pPr algn="l">
              <a:buClrTx/>
              <a:buSzTx/>
              <a:buFont typeface="Arial" panose="020B0604020202020204" pitchFamily="34" charset="0"/>
              <a:buChar char="•"/>
            </a:pPr>
            <a:r>
              <a:rPr lang="zh-CN" altLang="en-US" sz="2400" b="1"/>
              <a:t>对每个像素</a:t>
            </a:r>
            <a:r>
              <a:rPr lang="en-US" altLang="zh-CN" sz="2400" b="1"/>
              <a:t>(x,y)</a:t>
            </a:r>
            <a:r>
              <a:rPr lang="zh-CN" altLang="en-US" sz="2400" b="1"/>
              <a:t>，根据边所在的直线方程判断</a:t>
            </a:r>
            <a:r>
              <a:rPr lang="zh-CN" altLang="en-US" sz="2400" b="1"/>
              <a:t>内外</a:t>
            </a:r>
            <a:endParaRPr lang="zh-CN" altLang="en-US" sz="2400" b="1"/>
          </a:p>
          <a:p>
            <a:pPr algn="l">
              <a:buClrTx/>
              <a:buSzTx/>
              <a:buFont typeface="Arial" panose="020B0604020202020204" pitchFamily="34" charset="0"/>
              <a:buChar char="•"/>
            </a:pPr>
            <a:endParaRPr lang="zh-CN" altLang="en-US" sz="2400" b="1"/>
          </a:p>
          <a:p>
            <a:pPr marL="0" algn="l">
              <a:buClrTx/>
              <a:buSzTx/>
              <a:buFont typeface="Arial" panose="020B0604020202020204" pitchFamily="34" charset="0"/>
              <a:buNone/>
            </a:pPr>
            <a:r>
              <a:rPr lang="zh-CN" altLang="en-US" sz="2800" b="1"/>
              <a:t>加速方法（</a:t>
            </a:r>
            <a:r>
              <a:rPr lang="zh-CN" altLang="en-US" sz="2800" b="1"/>
              <a:t>为什么？）</a:t>
            </a:r>
            <a:endParaRPr lang="zh-CN" altLang="en-US" sz="2800" b="1"/>
          </a:p>
          <a:p>
            <a:pPr indent="-457200" algn="l">
              <a:buClrTx/>
              <a:buSzTx/>
              <a:buFont typeface="Arial" panose="020B0604020202020204" pitchFamily="34" charset="0"/>
              <a:buChar char="•"/>
            </a:pPr>
            <a:r>
              <a:rPr lang="zh-CN" altLang="en-US" sz="2800" b="1"/>
              <a:t>包围盒加速</a:t>
            </a:r>
            <a:r>
              <a:rPr lang="zh-CN" altLang="en-US" sz="2800"/>
              <a:t>：只检测包围盒内部像素</a:t>
            </a:r>
            <a:endParaRPr lang="zh-CN" altLang="en-US" sz="2800"/>
          </a:p>
          <a:p>
            <a:pPr indent="-457200" algn="l">
              <a:buClrTx/>
              <a:buSzTx/>
              <a:buFont typeface="Arial" panose="020B0604020202020204" pitchFamily="34" charset="0"/>
              <a:buChar char="•"/>
            </a:pPr>
            <a:r>
              <a:rPr lang="zh-CN" altLang="en-US" sz="2800" b="1"/>
              <a:t>扫描线加速</a:t>
            </a:r>
            <a:r>
              <a:rPr lang="zh-CN" altLang="en-US" sz="2800"/>
              <a:t>：沿扫描线顺序检测像素</a:t>
            </a:r>
            <a:endParaRPr lang="zh-CN" altLang="en-US" sz="2800"/>
          </a:p>
          <a:p>
            <a:pPr indent="-457200" algn="l">
              <a:buClrTx/>
              <a:buSzTx/>
              <a:buFont typeface="Arial" panose="020B0604020202020204" pitchFamily="34" charset="0"/>
              <a:buChar char="•"/>
            </a:pPr>
            <a:r>
              <a:rPr lang="zh-CN" altLang="en-US" sz="2800" b="1"/>
              <a:t>四叉树划分</a:t>
            </a:r>
            <a:r>
              <a:rPr lang="zh-CN" altLang="en-US" sz="2800"/>
              <a:t>：根据所在节点索引检测像素</a:t>
            </a:r>
            <a:endParaRPr lang="zh-CN" altLang="en-US" sz="2800"/>
          </a:p>
          <a:p>
            <a:pPr indent="-457200" algn="l">
              <a:buClrTx/>
              <a:buSzTx/>
              <a:buFont typeface="Arial" panose="020B0604020202020204" pitchFamily="34" charset="0"/>
              <a:buChar char="•"/>
            </a:pPr>
            <a:endParaRPr lang="zh-CN" altLang="en-US" sz="2800" b="1"/>
          </a:p>
          <a:p>
            <a:pPr marL="0" indent="0" algn="l">
              <a:buClrTx/>
              <a:buSzTx/>
              <a:buFont typeface="Arial" panose="020B0604020202020204" pitchFamily="34" charset="0"/>
              <a:buNone/>
            </a:pPr>
            <a:endParaRPr lang="zh-CN" altLang="en-US" sz="2400" b="1"/>
          </a:p>
        </p:txBody>
      </p:sp>
    </p:spTree>
    <p:custDataLst>
      <p:tags r:id="rId1"/>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4.1.3 </a:t>
            </a:r>
            <a:r>
              <a:rPr lang="zh-CN" altLang="en-US"/>
              <a:t>剪裁</a:t>
            </a:r>
            <a:endParaRPr lang="zh-CN" altLang="en-US"/>
          </a:p>
        </p:txBody>
      </p:sp>
      <p:sp>
        <p:nvSpPr>
          <p:cNvPr id="3" name="内容占位符 2"/>
          <p:cNvSpPr>
            <a:spLocks noGrp="1"/>
          </p:cNvSpPr>
          <p:nvPr>
            <p:ph idx="1"/>
          </p:nvPr>
        </p:nvSpPr>
        <p:spPr>
          <a:xfrm>
            <a:off x="608330" y="1490345"/>
            <a:ext cx="10968990" cy="4898390"/>
          </a:xfrm>
        </p:spPr>
        <p:txBody>
          <a:bodyPr>
            <a:normAutofit lnSpcReduction="10000"/>
          </a:bodyPr>
          <a:p>
            <a:pPr marL="0" indent="0" algn="l">
              <a:buClrTx/>
              <a:buSzTx/>
              <a:buFont typeface="Arial" panose="020B0604020202020204" pitchFamily="34" charset="0"/>
              <a:buNone/>
            </a:pPr>
            <a:r>
              <a:rPr lang="zh-CN" altLang="en-US" sz="2800" b="1"/>
              <a:t>视见体</a:t>
            </a:r>
            <a:r>
              <a:rPr lang="en-US" altLang="zh-CN" sz="2800" b="1"/>
              <a:t>(View Frustum)</a:t>
            </a:r>
            <a:r>
              <a:rPr lang="zh-CN" altLang="en-US" sz="2800" b="1"/>
              <a:t>：</a:t>
            </a:r>
            <a:r>
              <a:rPr lang="zh-CN" altLang="en-US" sz="2800"/>
              <a:t>世界空间中将被裁剪出来并投影到视图平面的那一部分定出边界。</a:t>
            </a:r>
            <a:endParaRPr lang="zh-CN" altLang="en-US" sz="2800"/>
          </a:p>
          <a:p>
            <a:pPr marL="0" indent="0" algn="l">
              <a:buClrTx/>
              <a:buSzTx/>
              <a:buFont typeface="Arial" panose="020B0604020202020204" pitchFamily="34" charset="0"/>
              <a:buNone/>
            </a:pPr>
            <a:endParaRPr lang="en-US" altLang="zh-CN" sz="2800"/>
          </a:p>
          <a:p>
            <a:pPr marL="0" indent="0" algn="l">
              <a:buClrTx/>
              <a:buSzTx/>
              <a:buFont typeface="Arial" panose="020B0604020202020204" pitchFamily="34" charset="0"/>
              <a:buNone/>
            </a:pPr>
            <a:r>
              <a:rPr lang="zh-CN" altLang="en-US" sz="2800" b="1"/>
              <a:t>剪裁：</a:t>
            </a:r>
            <a:r>
              <a:rPr lang="zh-CN" altLang="en-US" sz="2800"/>
              <a:t>需要确定图形中哪些</a:t>
            </a:r>
            <a:endParaRPr lang="zh-CN" altLang="en-US" sz="2800"/>
          </a:p>
          <a:p>
            <a:pPr marL="0" indent="0" algn="l">
              <a:buClrTx/>
              <a:buSzTx/>
              <a:buFont typeface="Arial" panose="020B0604020202020204" pitchFamily="34" charset="0"/>
              <a:buNone/>
            </a:pPr>
            <a:r>
              <a:rPr lang="zh-CN" altLang="en-US" sz="2800"/>
              <a:t>部分落在显示区之内，哪些</a:t>
            </a:r>
            <a:endParaRPr lang="zh-CN" altLang="en-US" sz="2800"/>
          </a:p>
          <a:p>
            <a:pPr marL="0" indent="0" algn="l">
              <a:buClrTx/>
              <a:buSzTx/>
              <a:buFont typeface="Arial" panose="020B0604020202020204" pitchFamily="34" charset="0"/>
              <a:buNone/>
            </a:pPr>
            <a:r>
              <a:rPr lang="zh-CN" altLang="en-US" sz="2800"/>
              <a:t>落在显示区之外，一般只显</a:t>
            </a:r>
            <a:endParaRPr lang="zh-CN" altLang="en-US" sz="2800"/>
          </a:p>
          <a:p>
            <a:pPr marL="0" indent="0" algn="l">
              <a:buClrTx/>
              <a:buSzTx/>
              <a:buFont typeface="Arial" panose="020B0604020202020204" pitchFamily="34" charset="0"/>
              <a:buNone/>
            </a:pPr>
            <a:r>
              <a:rPr lang="zh-CN" altLang="en-US" sz="2800"/>
              <a:t>示落在显示区内部的图形，</a:t>
            </a:r>
            <a:endParaRPr lang="zh-CN" altLang="en-US" sz="2800"/>
          </a:p>
          <a:p>
            <a:pPr marL="0" indent="0" algn="l">
              <a:buClrTx/>
              <a:buSzTx/>
              <a:buFont typeface="Arial" panose="020B0604020202020204" pitchFamily="34" charset="0"/>
              <a:buNone/>
            </a:pPr>
            <a:r>
              <a:rPr lang="zh-CN" altLang="en-US" sz="2800"/>
              <a:t>这个选择过程称为裁剪。</a:t>
            </a:r>
            <a:endParaRPr lang="zh-CN" altLang="en-US" sz="2800"/>
          </a:p>
        </p:txBody>
      </p:sp>
      <p:pic>
        <p:nvPicPr>
          <p:cNvPr id="100" name="图片 99"/>
          <p:cNvPicPr/>
          <p:nvPr>
            <p:custDataLst>
              <p:tags r:id="rId1"/>
            </p:custDataLst>
          </p:nvPr>
        </p:nvPicPr>
        <p:blipFill>
          <a:blip r:embed="rId2"/>
          <a:stretch>
            <a:fillRect/>
          </a:stretch>
        </p:blipFill>
        <p:spPr>
          <a:xfrm>
            <a:off x="5690235" y="2019300"/>
            <a:ext cx="5733415" cy="4254500"/>
          </a:xfrm>
          <a:prstGeom prst="rect">
            <a:avLst/>
          </a:prstGeom>
          <a:noFill/>
          <a:ln w="9525">
            <a:noFill/>
          </a:ln>
        </p:spPr>
      </p:pic>
    </p:spTree>
    <p:custDataLst>
      <p:tags r:id="rId3"/>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4.1.3 </a:t>
            </a:r>
            <a:r>
              <a:rPr lang="zh-CN" altLang="en-US"/>
              <a:t>剪裁</a:t>
            </a:r>
            <a:endParaRPr lang="zh-CN" altLang="en-US"/>
          </a:p>
        </p:txBody>
      </p:sp>
      <p:sp>
        <p:nvSpPr>
          <p:cNvPr id="3" name="内容占位符 2"/>
          <p:cNvSpPr>
            <a:spLocks noGrp="1"/>
          </p:cNvSpPr>
          <p:nvPr>
            <p:ph idx="1"/>
          </p:nvPr>
        </p:nvSpPr>
        <p:spPr>
          <a:xfrm>
            <a:off x="608330" y="1490345"/>
            <a:ext cx="10968990" cy="4898390"/>
          </a:xfrm>
        </p:spPr>
        <p:txBody>
          <a:bodyPr>
            <a:normAutofit/>
          </a:bodyPr>
          <a:p>
            <a:pPr marL="0" indent="0" algn="l">
              <a:buClrTx/>
              <a:buSzTx/>
              <a:buFont typeface="Arial" panose="020B0604020202020204" pitchFamily="34" charset="0"/>
              <a:buNone/>
            </a:pPr>
            <a:r>
              <a:rPr lang="zh-CN" altLang="en-US" sz="2800" b="1"/>
              <a:t>Sutherland-Cohen Algorithm算法：用于直线段</a:t>
            </a:r>
            <a:r>
              <a:rPr lang="zh-CN" altLang="en-US" sz="2800" b="1"/>
              <a:t>剪裁</a:t>
            </a:r>
            <a:endParaRPr lang="zh-CN" altLang="en-US" sz="2800" b="1"/>
          </a:p>
          <a:p>
            <a:pPr algn="l">
              <a:buClrTx/>
              <a:buSzTx/>
              <a:buFont typeface="Arial" panose="020B0604020202020204" pitchFamily="34" charset="0"/>
              <a:buChar char="•"/>
            </a:pPr>
            <a:r>
              <a:rPr lang="zh-CN" altLang="en-US" sz="2800"/>
              <a:t>计算每个顶点所在</a:t>
            </a:r>
            <a:r>
              <a:rPr lang="zh-CN" altLang="en-US" sz="2800"/>
              <a:t>区域</a:t>
            </a:r>
            <a:endParaRPr lang="zh-CN" altLang="en-US" sz="2800"/>
          </a:p>
          <a:p>
            <a:pPr lvl="1" algn="l">
              <a:buClrTx/>
              <a:buSzTx/>
              <a:buFont typeface="Arial" panose="020B0604020202020204" pitchFamily="34" charset="0"/>
              <a:buChar char="•"/>
            </a:pPr>
            <a:r>
              <a:rPr lang="zh-CN" altLang="en-US" sz="2450"/>
              <a:t>两个顶点都是</a:t>
            </a:r>
            <a:r>
              <a:rPr lang="en-US" altLang="zh-CN" sz="2450"/>
              <a:t>0000</a:t>
            </a:r>
            <a:endParaRPr lang="en-US" altLang="zh-CN" sz="2450"/>
          </a:p>
          <a:p>
            <a:pPr lvl="1" algn="l">
              <a:buClrTx/>
              <a:buSzTx/>
              <a:buFont typeface="Arial" panose="020B0604020202020204" pitchFamily="34" charset="0"/>
              <a:buChar char="•"/>
            </a:pPr>
            <a:r>
              <a:rPr lang="zh-CN" altLang="en-US" sz="2450"/>
              <a:t>两个顶点的</a:t>
            </a:r>
            <a:r>
              <a:rPr lang="en-US" altLang="zh-CN" sz="2450"/>
              <a:t>AND</a:t>
            </a:r>
            <a:r>
              <a:rPr lang="zh-CN" altLang="en-US" sz="2450"/>
              <a:t>操作获得</a:t>
            </a:r>
            <a:r>
              <a:rPr lang="en-US" altLang="zh-CN" sz="2450"/>
              <a:t>0000</a:t>
            </a:r>
            <a:endParaRPr lang="en-US" altLang="zh-CN" sz="2450"/>
          </a:p>
          <a:p>
            <a:pPr lvl="1" algn="l">
              <a:buClrTx/>
              <a:buSzTx/>
              <a:buFont typeface="Arial" panose="020B0604020202020204" pitchFamily="34" charset="0"/>
              <a:buChar char="•"/>
            </a:pPr>
            <a:r>
              <a:rPr lang="zh-CN" altLang="en-US" sz="2450"/>
              <a:t>其他</a:t>
            </a:r>
            <a:endParaRPr lang="zh-CN" altLang="en-US" sz="2450"/>
          </a:p>
          <a:p>
            <a:pPr algn="l">
              <a:buClrTx/>
              <a:buSzTx/>
              <a:buFont typeface="Arial" panose="020B0604020202020204" pitchFamily="34" charset="0"/>
              <a:buChar char="•"/>
            </a:pPr>
            <a:r>
              <a:rPr lang="zh-CN" altLang="en-US" sz="2800"/>
              <a:t>判断线段是否在区域内部</a:t>
            </a:r>
            <a:endParaRPr lang="zh-CN" altLang="en-US" sz="2800"/>
          </a:p>
          <a:p>
            <a:pPr algn="l">
              <a:buClrTx/>
              <a:buSzTx/>
              <a:buFont typeface="Arial" panose="020B0604020202020204" pitchFamily="34" charset="0"/>
              <a:buChar char="•"/>
            </a:pPr>
            <a:r>
              <a:rPr lang="zh-CN" altLang="en-US" sz="2800"/>
              <a:t>显示线段在</a:t>
            </a:r>
            <a:r>
              <a:rPr lang="zh-CN" altLang="en-US" sz="2800"/>
              <a:t>区域内部的部分</a:t>
            </a:r>
            <a:endParaRPr lang="zh-CN" altLang="en-US" sz="2800"/>
          </a:p>
          <a:p>
            <a:pPr marL="0" indent="0" algn="l">
              <a:buClrTx/>
              <a:buSzTx/>
              <a:buFont typeface="Arial" panose="020B0604020202020204" pitchFamily="34" charset="0"/>
              <a:buNone/>
            </a:pPr>
            <a:endParaRPr lang="zh-CN" altLang="en-US" sz="2800"/>
          </a:p>
        </p:txBody>
      </p:sp>
      <p:pic>
        <p:nvPicPr>
          <p:cNvPr id="102" name="图片 101"/>
          <p:cNvPicPr/>
          <p:nvPr>
            <p:custDataLst>
              <p:tags r:id="rId1"/>
            </p:custDataLst>
          </p:nvPr>
        </p:nvPicPr>
        <p:blipFill>
          <a:blip r:embed="rId2"/>
          <a:stretch>
            <a:fillRect/>
          </a:stretch>
        </p:blipFill>
        <p:spPr>
          <a:xfrm>
            <a:off x="6522720" y="2364105"/>
            <a:ext cx="5054600" cy="4024630"/>
          </a:xfrm>
          <a:prstGeom prst="rect">
            <a:avLst/>
          </a:prstGeom>
          <a:noFill/>
          <a:ln w="9525">
            <a:noFill/>
          </a:ln>
        </p:spPr>
      </p:pic>
    </p:spTree>
    <p:custDataLst>
      <p:tags r:id="rId3"/>
    </p:custData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4.1.3 </a:t>
            </a:r>
            <a:r>
              <a:rPr lang="zh-CN" altLang="en-US"/>
              <a:t>剪裁</a:t>
            </a:r>
            <a:endParaRPr lang="zh-CN" altLang="en-US"/>
          </a:p>
        </p:txBody>
      </p:sp>
      <p:sp>
        <p:nvSpPr>
          <p:cNvPr id="3" name="内容占位符 2"/>
          <p:cNvSpPr>
            <a:spLocks noGrp="1"/>
          </p:cNvSpPr>
          <p:nvPr>
            <p:ph idx="1"/>
          </p:nvPr>
        </p:nvSpPr>
        <p:spPr>
          <a:xfrm>
            <a:off x="608330" y="1490345"/>
            <a:ext cx="10968990" cy="4898390"/>
          </a:xfrm>
        </p:spPr>
        <p:txBody>
          <a:bodyPr>
            <a:normAutofit/>
          </a:bodyPr>
          <a:p>
            <a:pPr algn="l">
              <a:buClrTx/>
              <a:buSzTx/>
              <a:buFont typeface="Arial" panose="020B0604020202020204" pitchFamily="34" charset="0"/>
              <a:buChar char="•"/>
            </a:pPr>
            <a:r>
              <a:rPr lang="zh-CN" altLang="en-US" sz="2800" b="1"/>
              <a:t>可见体剪裁</a:t>
            </a:r>
            <a:r>
              <a:rPr lang="zh-CN" altLang="en-US" sz="2800"/>
              <a:t>：对每个三角形，判断其是否在可见体内部</a:t>
            </a:r>
            <a:endParaRPr lang="zh-CN" altLang="en-US" sz="2800"/>
          </a:p>
          <a:p>
            <a:pPr marL="0" indent="0" algn="l">
              <a:buClrTx/>
              <a:buSzTx/>
              <a:buFont typeface="Arial" panose="020B0604020202020204" pitchFamily="34" charset="0"/>
              <a:buNone/>
            </a:pPr>
            <a:endParaRPr lang="zh-CN" altLang="en-US" sz="2800"/>
          </a:p>
        </p:txBody>
      </p:sp>
      <p:pic>
        <p:nvPicPr>
          <p:cNvPr id="4" name="图片 3"/>
          <p:cNvPicPr>
            <a:picLocks noChangeAspect="1"/>
          </p:cNvPicPr>
          <p:nvPr>
            <p:custDataLst>
              <p:tags r:id="rId1"/>
            </p:custDataLst>
          </p:nvPr>
        </p:nvPicPr>
        <p:blipFill>
          <a:blip r:embed="rId2">
            <a:clrChange>
              <a:clrFrom>
                <a:srgbClr val="FFFFFF"/>
              </a:clrFrom>
              <a:clrTo>
                <a:srgbClr val="FFFFFF">
                  <a:alpha val="0"/>
                </a:srgbClr>
              </a:clrTo>
            </a:clrChange>
          </a:blip>
          <a:stretch>
            <a:fillRect/>
          </a:stretch>
        </p:blipFill>
        <p:spPr>
          <a:xfrm>
            <a:off x="7230110" y="3244215"/>
            <a:ext cx="4093845" cy="1849120"/>
          </a:xfrm>
          <a:prstGeom prst="rect">
            <a:avLst/>
          </a:prstGeom>
        </p:spPr>
      </p:pic>
      <p:pic>
        <p:nvPicPr>
          <p:cNvPr id="96258" name="Picture 2"/>
          <p:cNvPicPr>
            <a:picLocks noChangeAspect="1" noChangeArrowheads="1"/>
          </p:cNvPicPr>
          <p:nvPr>
            <p:custDataLst>
              <p:tags r:id="rId3"/>
            </p:custDataLst>
          </p:nvPr>
        </p:nvPicPr>
        <p:blipFill>
          <a:blip r:embed="rId4"/>
          <a:srcRect/>
          <a:stretch>
            <a:fillRect/>
          </a:stretch>
        </p:blipFill>
        <p:spPr bwMode="auto">
          <a:xfrm>
            <a:off x="426720" y="2409825"/>
            <a:ext cx="5970270" cy="3059430"/>
          </a:xfrm>
          <a:prstGeom prst="rect">
            <a:avLst/>
          </a:prstGeom>
          <a:noFill/>
          <a:ln w="9525">
            <a:noFill/>
            <a:miter lim="800000"/>
            <a:headEnd/>
            <a:tailEnd/>
          </a:ln>
          <a:effectLst/>
        </p:spPr>
      </p:pic>
      <p:sp>
        <p:nvSpPr>
          <p:cNvPr id="5" name="文本框 4"/>
          <p:cNvSpPr txBox="1"/>
          <p:nvPr/>
        </p:nvSpPr>
        <p:spPr>
          <a:xfrm>
            <a:off x="1659255" y="5614035"/>
            <a:ext cx="4064000" cy="398780"/>
          </a:xfrm>
          <a:prstGeom prst="rect">
            <a:avLst/>
          </a:prstGeom>
          <a:noFill/>
        </p:spPr>
        <p:txBody>
          <a:bodyPr wrap="square" rtlCol="0">
            <a:spAutoFit/>
          </a:bodyPr>
          <a:p>
            <a:r>
              <a:rPr lang="zh-CN" altLang="en-US" sz="2000"/>
              <a:t>简化为平面中的像素内外判断问题</a:t>
            </a:r>
            <a:endParaRPr lang="zh-CN" altLang="en-US" sz="2000"/>
          </a:p>
        </p:txBody>
      </p:sp>
      <p:sp>
        <p:nvSpPr>
          <p:cNvPr id="6" name="文本框 5"/>
          <p:cNvSpPr txBox="1"/>
          <p:nvPr>
            <p:custDataLst>
              <p:tags r:id="rId5"/>
            </p:custDataLst>
          </p:nvPr>
        </p:nvSpPr>
        <p:spPr>
          <a:xfrm>
            <a:off x="7849870" y="5614035"/>
            <a:ext cx="3065780" cy="398780"/>
          </a:xfrm>
          <a:prstGeom prst="rect">
            <a:avLst/>
          </a:prstGeom>
          <a:noFill/>
        </p:spPr>
        <p:txBody>
          <a:bodyPr wrap="square" rtlCol="0">
            <a:spAutoFit/>
          </a:bodyPr>
          <a:p>
            <a:r>
              <a:rPr lang="zh-CN" altLang="en-US" sz="2000"/>
              <a:t>同样可以进行</a:t>
            </a:r>
            <a:r>
              <a:rPr lang="zh-CN" altLang="en-US" sz="2000"/>
              <a:t>包围盒加速</a:t>
            </a:r>
            <a:endParaRPr lang="zh-CN" altLang="en-US" sz="2000"/>
          </a:p>
        </p:txBody>
      </p:sp>
    </p:spTree>
    <p:custDataLst>
      <p:tags r:id="rId6"/>
    </p:custData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4.1.4 </a:t>
            </a:r>
            <a:r>
              <a:rPr lang="zh-CN" altLang="en-US"/>
              <a:t>隐藏面</a:t>
            </a:r>
            <a:r>
              <a:rPr lang="zh-CN" altLang="en-US"/>
              <a:t>消除</a:t>
            </a:r>
            <a:endParaRPr lang="zh-CN" altLang="en-US"/>
          </a:p>
        </p:txBody>
      </p:sp>
      <p:sp>
        <p:nvSpPr>
          <p:cNvPr id="3" name="内容占位符 2"/>
          <p:cNvSpPr>
            <a:spLocks noGrp="1"/>
          </p:cNvSpPr>
          <p:nvPr>
            <p:ph idx="1"/>
          </p:nvPr>
        </p:nvSpPr>
        <p:spPr>
          <a:xfrm>
            <a:off x="608330" y="1490345"/>
            <a:ext cx="10968990" cy="4898390"/>
          </a:xfrm>
        </p:spPr>
        <p:txBody>
          <a:bodyPr>
            <a:normAutofit/>
          </a:bodyPr>
          <a:p>
            <a:pPr marL="0" indent="0" algn="l">
              <a:buClrTx/>
              <a:buSzTx/>
              <a:buFont typeface="Arial" panose="020B0604020202020204" pitchFamily="34" charset="0"/>
              <a:buNone/>
            </a:pPr>
            <a:r>
              <a:rPr lang="zh-CN" altLang="en-US" sz="2800" b="1"/>
              <a:t>隐藏面消除：</a:t>
            </a:r>
            <a:r>
              <a:rPr lang="zh-CN" altLang="en-US" sz="2800"/>
              <a:t>又叫消隐算法。即相对于观察者，确定场景中哪些物体或部分可见，哪些物体不可见。本质是将待显示的物体沿观察方向排序。</a:t>
            </a:r>
            <a:endParaRPr lang="zh-CN" altLang="en-US" sz="2800"/>
          </a:p>
          <a:p>
            <a:pPr marL="0" indent="0" algn="l">
              <a:buClrTx/>
              <a:buSzTx/>
              <a:buFont typeface="Arial" panose="020B0604020202020204" pitchFamily="34" charset="0"/>
              <a:buNone/>
            </a:pPr>
            <a:r>
              <a:rPr lang="en-US" altLang="zh-CN" sz="2800" b="1"/>
              <a:t>Z-buffer</a:t>
            </a:r>
            <a:r>
              <a:rPr lang="zh-CN" altLang="en-US" sz="2800" b="1"/>
              <a:t>：</a:t>
            </a:r>
            <a:r>
              <a:rPr lang="zh-CN" altLang="en-US" sz="2800"/>
              <a:t>深度缓存，在</a:t>
            </a:r>
            <a:r>
              <a:rPr lang="en-US" altLang="zh-CN" sz="2800"/>
              <a:t>z</a:t>
            </a:r>
            <a:r>
              <a:rPr lang="zh-CN" altLang="en-US" sz="2800"/>
              <a:t>缓冲区中存储对应像素中可见点的</a:t>
            </a:r>
            <a:r>
              <a:rPr lang="en-US" altLang="zh-CN" sz="2800"/>
              <a:t>z</a:t>
            </a:r>
            <a:r>
              <a:rPr lang="zh-CN" altLang="en-US" sz="2800"/>
              <a:t>值。消隐过程中，计算投影到当前像素上各表面采样点的深度值，并与</a:t>
            </a:r>
            <a:r>
              <a:rPr lang="en-US" altLang="zh-CN" sz="2800"/>
              <a:t>z-buffer</a:t>
            </a:r>
            <a:r>
              <a:rPr lang="zh-CN" altLang="en-US" sz="2800"/>
              <a:t>中的对应存储值进行比较，只存储离视点较近的</a:t>
            </a:r>
            <a:r>
              <a:rPr lang="en-US" altLang="zh-CN" sz="2800"/>
              <a:t>z</a:t>
            </a:r>
            <a:r>
              <a:rPr lang="zh-CN" altLang="en-US" sz="2800"/>
              <a:t>值。</a:t>
            </a:r>
            <a:endParaRPr lang="zh-CN" altLang="en-US" sz="2800"/>
          </a:p>
        </p:txBody>
      </p:sp>
      <p:pic>
        <p:nvPicPr>
          <p:cNvPr id="7" name="图片 6"/>
          <p:cNvPicPr>
            <a:picLocks noChangeAspect="1"/>
          </p:cNvPicPr>
          <p:nvPr>
            <p:custDataLst>
              <p:tags r:id="rId1"/>
            </p:custDataLst>
          </p:nvPr>
        </p:nvPicPr>
        <p:blipFill>
          <a:blip r:embed="rId2"/>
          <a:stretch>
            <a:fillRect/>
          </a:stretch>
        </p:blipFill>
        <p:spPr>
          <a:xfrm>
            <a:off x="2402205" y="4358005"/>
            <a:ext cx="6106160" cy="2264410"/>
          </a:xfrm>
          <a:prstGeom prst="rect">
            <a:avLst/>
          </a:prstGeom>
        </p:spPr>
      </p:pic>
    </p:spTree>
    <p:custDataLst>
      <p:tags r:id="rId3"/>
    </p:custData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4.1.4 </a:t>
            </a:r>
            <a:r>
              <a:rPr lang="zh-CN" altLang="en-US"/>
              <a:t>隐藏面</a:t>
            </a:r>
            <a:r>
              <a:rPr lang="zh-CN" altLang="en-US"/>
              <a:t>消除</a:t>
            </a:r>
            <a:endParaRPr lang="zh-CN" altLang="en-US"/>
          </a:p>
        </p:txBody>
      </p:sp>
      <p:sp>
        <p:nvSpPr>
          <p:cNvPr id="3" name="内容占位符 2"/>
          <p:cNvSpPr>
            <a:spLocks noGrp="1"/>
          </p:cNvSpPr>
          <p:nvPr>
            <p:ph idx="1"/>
          </p:nvPr>
        </p:nvSpPr>
        <p:spPr>
          <a:xfrm>
            <a:off x="608330" y="1490345"/>
            <a:ext cx="10968990" cy="4898390"/>
          </a:xfrm>
        </p:spPr>
        <p:txBody>
          <a:bodyPr>
            <a:normAutofit/>
          </a:bodyPr>
          <a:p>
            <a:pPr marL="0" indent="0" algn="l">
              <a:buClrTx/>
              <a:buSzTx/>
              <a:buFont typeface="Arial" panose="020B0604020202020204" pitchFamily="34" charset="0"/>
              <a:buNone/>
            </a:pPr>
            <a:r>
              <a:rPr lang="en-US" altLang="zh-CN" sz="2800" b="1"/>
              <a:t>z-buffer</a:t>
            </a:r>
            <a:r>
              <a:rPr lang="zh-CN" altLang="en-US" sz="2800" b="1"/>
              <a:t>算法（</a:t>
            </a:r>
            <a:r>
              <a:rPr lang="en-US" altLang="zh-CN" sz="2800" b="1"/>
              <a:t>z</a:t>
            </a:r>
            <a:r>
              <a:rPr lang="zh-CN" altLang="en-US" sz="2800" b="1"/>
              <a:t>越大离视点越</a:t>
            </a:r>
            <a:r>
              <a:rPr lang="zh-CN" altLang="en-US" sz="2800" b="1"/>
              <a:t>近）：</a:t>
            </a:r>
            <a:endParaRPr lang="zh-CN" altLang="en-US" sz="2800" b="1"/>
          </a:p>
          <a:p>
            <a:pPr algn="l">
              <a:buClrTx/>
              <a:buSzTx/>
              <a:buFont typeface="Arial" panose="020B0604020202020204" pitchFamily="34" charset="0"/>
              <a:buChar char="•"/>
            </a:pPr>
            <a:r>
              <a:rPr lang="zh-CN" altLang="en-US" sz="2800"/>
              <a:t>将帧缓存中</a:t>
            </a:r>
            <a:r>
              <a:rPr lang="zh-CN" altLang="en-US" sz="2800"/>
              <a:t>各像素的颜色置为背景颜色</a:t>
            </a:r>
            <a:endParaRPr lang="zh-CN" altLang="en-US" sz="2800"/>
          </a:p>
          <a:p>
            <a:pPr algn="l">
              <a:buClrTx/>
              <a:buSzTx/>
              <a:buFont typeface="Arial" panose="020B0604020202020204" pitchFamily="34" charset="0"/>
              <a:buChar char="•"/>
            </a:pPr>
            <a:r>
              <a:rPr lang="zh-CN" altLang="en-US" sz="2800"/>
              <a:t>将</a:t>
            </a:r>
            <a:r>
              <a:rPr lang="en-US" altLang="zh-CN" sz="2800"/>
              <a:t>z-buffer</a:t>
            </a:r>
            <a:r>
              <a:rPr lang="zh-CN" altLang="en-US" sz="2800"/>
              <a:t>中各像素的</a:t>
            </a:r>
            <a:r>
              <a:rPr lang="en-US" altLang="zh-CN" sz="2800"/>
              <a:t>z</a:t>
            </a:r>
            <a:r>
              <a:rPr lang="zh-CN" altLang="en-US" sz="2800"/>
              <a:t>值置成最小值</a:t>
            </a:r>
            <a:endParaRPr lang="zh-CN" altLang="en-US" sz="2800"/>
          </a:p>
          <a:p>
            <a:pPr algn="l">
              <a:buClrTx/>
              <a:buSzTx/>
              <a:buFont typeface="Arial" panose="020B0604020202020204" pitchFamily="34" charset="0"/>
              <a:buChar char="•"/>
            </a:pPr>
            <a:r>
              <a:rPr lang="zh-CN" altLang="en-US" sz="2800"/>
              <a:t>以任意顺序扫描各多边形：</a:t>
            </a:r>
            <a:endParaRPr lang="zh-CN" altLang="en-US" sz="2800"/>
          </a:p>
          <a:p>
            <a:pPr lvl="1" algn="l">
              <a:buClrTx/>
              <a:buSzTx/>
              <a:buFont typeface="Arial" panose="020B0604020202020204" pitchFamily="34" charset="0"/>
              <a:buChar char="•"/>
            </a:pPr>
            <a:r>
              <a:rPr lang="zh-CN" altLang="en-US" sz="2450"/>
              <a:t>对多边形中每一采样点，计算其深度值</a:t>
            </a:r>
            <a:r>
              <a:rPr lang="en-US" altLang="zh-CN" sz="2450"/>
              <a:t>z(x,y)</a:t>
            </a:r>
            <a:endParaRPr lang="en-US" altLang="zh-CN" sz="2450"/>
          </a:p>
          <a:p>
            <a:pPr lvl="1" algn="l">
              <a:buClrTx/>
              <a:buSzTx/>
              <a:buFont typeface="Arial" panose="020B0604020202020204" pitchFamily="34" charset="0"/>
              <a:buChar char="•"/>
            </a:pPr>
            <a:r>
              <a:rPr lang="zh-CN" altLang="en-US" sz="2450"/>
              <a:t>比较</a:t>
            </a:r>
            <a:r>
              <a:rPr lang="en-US" altLang="zh-CN" sz="2450"/>
              <a:t>z(x,y)</a:t>
            </a:r>
            <a:r>
              <a:rPr lang="zh-CN" altLang="en-US" sz="2450"/>
              <a:t>与</a:t>
            </a:r>
            <a:r>
              <a:rPr lang="en-US" altLang="zh-CN" sz="2450"/>
              <a:t>z-buffer</a:t>
            </a:r>
            <a:r>
              <a:rPr lang="zh-CN" altLang="en-US" sz="2450"/>
              <a:t>中当前值</a:t>
            </a:r>
            <a:r>
              <a:rPr lang="en-US" altLang="zh-CN" sz="2450"/>
              <a:t>zbuffer(x,y)</a:t>
            </a:r>
            <a:endParaRPr lang="en-US" altLang="zh-CN" sz="2450"/>
          </a:p>
          <a:p>
            <a:pPr lvl="2" algn="l">
              <a:buClrTx/>
              <a:buSzTx/>
              <a:buFont typeface="Arial" panose="020B0604020202020204" pitchFamily="34" charset="0"/>
              <a:buChar char="•"/>
            </a:pPr>
            <a:r>
              <a:rPr lang="zh-CN" altLang="en-US" sz="2450"/>
              <a:t>如果</a:t>
            </a:r>
            <a:r>
              <a:rPr lang="en-US" altLang="zh-CN" sz="2450"/>
              <a:t>z(x,y)&gt;z-buffer(x,y)</a:t>
            </a:r>
            <a:r>
              <a:rPr lang="zh-CN" altLang="en-US" sz="2450"/>
              <a:t>，计算该采样点</a:t>
            </a:r>
            <a:r>
              <a:rPr lang="en-US" altLang="zh-CN" sz="2450"/>
              <a:t>(x,y)</a:t>
            </a:r>
            <a:r>
              <a:rPr lang="zh-CN" altLang="en-US" sz="2450"/>
              <a:t>处表面的光亮度值属性，写入帧缓存相应像素；同时更新</a:t>
            </a:r>
            <a:r>
              <a:rPr lang="en-US" altLang="zh-CN" sz="2450"/>
              <a:t>z-buffer</a:t>
            </a:r>
            <a:r>
              <a:rPr lang="zh-CN" altLang="en-US" sz="2450"/>
              <a:t>，</a:t>
            </a:r>
            <a:r>
              <a:rPr lang="en-US" altLang="zh-CN" sz="2450"/>
              <a:t> </a:t>
            </a:r>
            <a:r>
              <a:rPr lang="zh-CN" altLang="en-US" sz="2450"/>
              <a:t>取</a:t>
            </a:r>
            <a:r>
              <a:rPr lang="en-US" altLang="zh-CN" sz="2450"/>
              <a:t>zbuffer(x,y)=z(x,y)</a:t>
            </a:r>
            <a:endParaRPr lang="en-US" altLang="zh-CN" sz="2450"/>
          </a:p>
        </p:txBody>
      </p:sp>
    </p:spTree>
    <p:custDataLst>
      <p:tags r:id="rId1"/>
    </p:custData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4.1.5 </a:t>
            </a:r>
            <a:r>
              <a:rPr lang="zh-CN" altLang="en-US"/>
              <a:t>光照</a:t>
            </a:r>
            <a:r>
              <a:rPr lang="zh-CN" altLang="en-US"/>
              <a:t>模型</a:t>
            </a:r>
            <a:endParaRPr lang="zh-CN" altLang="en-US"/>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a:xfrm>
                <a:off x="608330" y="1490345"/>
                <a:ext cx="10968990" cy="5198745"/>
              </a:xfrm>
            </p:spPr>
            <p:txBody>
              <a:bodyPr>
                <a:normAutofit fontScale="90000" lnSpcReduction="20000"/>
              </a:bodyPr>
              <a:p>
                <a:pPr marL="0" indent="0" algn="l">
                  <a:buClrTx/>
                  <a:buSzTx/>
                  <a:buFont typeface="Arial" panose="020B0604020202020204" pitchFamily="34" charset="0"/>
                  <a:buNone/>
                </a:pPr>
                <a:r>
                  <a:rPr lang="zh-CN" altLang="en-US" sz="2800" b="1"/>
                  <a:t>局部光照</a:t>
                </a:r>
                <a:r>
                  <a:rPr lang="zh-CN" altLang="en-US" sz="2800" b="1"/>
                  <a:t>模型</a:t>
                </a:r>
                <a:endParaRPr lang="zh-CN" altLang="en-US" sz="2800" b="1"/>
              </a:p>
              <a:p>
                <a:pPr marL="0" indent="0" algn="l">
                  <a:buClrTx/>
                  <a:buSzTx/>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altLang="zh-CN" sz="2800" i="1">
                          <a:latin typeface="Cambria Math" panose="02040503050406030204" charset="0"/>
                          <a:cs typeface="Cambria Math" panose="02040503050406030204" charset="0"/>
                        </a:rPr>
                        <m:t>𝐼</m:t>
                      </m:r>
                      <m:r>
                        <a:rPr lang="en-US" altLang="zh-CN" sz="2800" i="1">
                          <a:latin typeface="Cambria Math" panose="02040503050406030204" charset="0"/>
                          <a:cs typeface="Cambria Math" panose="02040503050406030204" charset="0"/>
                        </a:rPr>
                        <m:t>=</m:t>
                      </m:r>
                      <m:sSub>
                        <m:sSubPr>
                          <m:ctrlPr>
                            <a:rPr lang="en-US" altLang="zh-CN" sz="2800" i="1">
                              <a:latin typeface="Cambria Math" panose="02040503050406030204" charset="0"/>
                              <a:cs typeface="Cambria Math" panose="02040503050406030204" charset="0"/>
                            </a:rPr>
                          </m:ctrlPr>
                        </m:sSubPr>
                        <m:e>
                          <m:r>
                            <a:rPr lang="en-US" altLang="zh-CN" sz="2800" i="1">
                              <a:latin typeface="Cambria Math" panose="02040503050406030204" charset="0"/>
                              <a:cs typeface="Cambria Math" panose="02040503050406030204" charset="0"/>
                            </a:rPr>
                            <m:t>𝐼</m:t>
                          </m:r>
                        </m:e>
                        <m:sub>
                          <m:r>
                            <a:rPr lang="en-US" altLang="zh-CN" sz="2800" i="1">
                              <a:latin typeface="Cambria Math" panose="02040503050406030204" charset="0"/>
                              <a:cs typeface="Cambria Math" panose="02040503050406030204" charset="0"/>
                            </a:rPr>
                            <m:t>𝑎𝑚𝑏𝑖𝑒𝑛𝑡</m:t>
                          </m:r>
                        </m:sub>
                      </m:sSub>
                      <m:r>
                        <a:rPr lang="en-US" altLang="zh-CN" sz="2800" i="1">
                          <a:latin typeface="Cambria Math" panose="02040503050406030204" charset="0"/>
                          <a:cs typeface="Cambria Math" panose="02040503050406030204" charset="0"/>
                        </a:rPr>
                        <m:t>+</m:t>
                      </m:r>
                      <m:sSub>
                        <m:sSubPr>
                          <m:ctrlPr>
                            <a:rPr lang="en-US" altLang="zh-CN" sz="2800" i="1">
                              <a:latin typeface="Cambria Math" panose="02040503050406030204" charset="0"/>
                              <a:cs typeface="Cambria Math" panose="02040503050406030204" charset="0"/>
                            </a:rPr>
                          </m:ctrlPr>
                        </m:sSubPr>
                        <m:e>
                          <m:r>
                            <a:rPr lang="en-US" altLang="zh-CN" sz="2800" i="1">
                              <a:latin typeface="Cambria Math" panose="02040503050406030204" charset="0"/>
                              <a:cs typeface="Cambria Math" panose="02040503050406030204" charset="0"/>
                            </a:rPr>
                            <m:t>𝐼</m:t>
                          </m:r>
                        </m:e>
                        <m:sub>
                          <m:r>
                            <a:rPr lang="en-US" altLang="zh-CN" sz="2800" i="1">
                              <a:latin typeface="Cambria Math" panose="02040503050406030204" charset="0"/>
                              <a:cs typeface="Cambria Math" panose="02040503050406030204" charset="0"/>
                            </a:rPr>
                            <m:t>𝑑𝑖𝑓𝑓𝑢𝑠𝑒</m:t>
                          </m:r>
                        </m:sub>
                      </m:sSub>
                      <m:r>
                        <a:rPr lang="en-US" altLang="zh-CN" sz="2800" i="1">
                          <a:latin typeface="Cambria Math" panose="02040503050406030204" charset="0"/>
                          <a:cs typeface="Cambria Math" panose="02040503050406030204" charset="0"/>
                        </a:rPr>
                        <m:t>+</m:t>
                      </m:r>
                      <m:sSub>
                        <m:sSubPr>
                          <m:ctrlPr>
                            <a:rPr lang="en-US" altLang="zh-CN" sz="2800" i="1">
                              <a:latin typeface="Cambria Math" panose="02040503050406030204" charset="0"/>
                              <a:cs typeface="Cambria Math" panose="02040503050406030204" charset="0"/>
                            </a:rPr>
                          </m:ctrlPr>
                        </m:sSubPr>
                        <m:e>
                          <m:r>
                            <a:rPr lang="en-US" altLang="zh-CN" sz="2800" i="1">
                              <a:latin typeface="Cambria Math" panose="02040503050406030204" charset="0"/>
                              <a:cs typeface="Cambria Math" panose="02040503050406030204" charset="0"/>
                            </a:rPr>
                            <m:t>𝐼</m:t>
                          </m:r>
                        </m:e>
                        <m:sub>
                          <m:r>
                            <a:rPr lang="en-US" altLang="zh-CN" sz="2800" i="1">
                              <a:latin typeface="Cambria Math" panose="02040503050406030204" charset="0"/>
                              <a:cs typeface="Cambria Math" panose="02040503050406030204" charset="0"/>
                            </a:rPr>
                            <m:t>𝑠𝑝𝑒𝑐𝑢𝑙𝑎𝑟</m:t>
                          </m:r>
                        </m:sub>
                      </m:sSub>
                    </m:oMath>
                  </m:oMathPara>
                </a14:m>
                <a:endParaRPr lang="zh-CN" altLang="en-US" sz="2400" b="1"/>
              </a:p>
              <a:p>
                <a:pPr algn="l">
                  <a:buClrTx/>
                  <a:buSzTx/>
                  <a:buFont typeface="Arial" panose="020B0604020202020204" pitchFamily="34" charset="0"/>
                  <a:buChar char="•"/>
                </a:pPr>
                <a:r>
                  <a:rPr lang="zh-CN" altLang="en-US" sz="2400" b="1"/>
                  <a:t>环境光：</a:t>
                </a:r>
                <a14:m>
                  <m:oMath xmlns:m="http://schemas.openxmlformats.org/officeDocument/2006/math">
                    <m:sSub>
                      <m:sSubPr>
                        <m:ctrlPr>
                          <a:rPr lang="en-US" altLang="zh-CN" sz="2400" i="1">
                            <a:latin typeface="Cambria Math" panose="02040503050406030204" charset="0"/>
                            <a:cs typeface="Cambria Math" panose="02040503050406030204" charset="0"/>
                          </a:rPr>
                        </m:ctrlPr>
                      </m:sSubPr>
                      <m:e>
                        <m:r>
                          <a:rPr lang="en-US" altLang="zh-CN" sz="2400" i="1">
                            <a:latin typeface="Cambria Math" panose="02040503050406030204" charset="0"/>
                            <a:cs typeface="Cambria Math" panose="02040503050406030204" charset="0"/>
                          </a:rPr>
                          <m:t>𝐼</m:t>
                        </m:r>
                      </m:e>
                      <m:sub>
                        <m:r>
                          <a:rPr lang="en-US" altLang="zh-CN" sz="2400" i="1">
                            <a:latin typeface="Cambria Math" panose="02040503050406030204" charset="0"/>
                            <a:cs typeface="Cambria Math" panose="02040503050406030204" charset="0"/>
                          </a:rPr>
                          <m:t>𝑎𝑚𝑏𝑖𝑒𝑛𝑡</m:t>
                        </m:r>
                      </m:sub>
                    </m:sSub>
                    <m:r>
                      <a:rPr lang="en-US" altLang="zh-CN" sz="2400" i="1">
                        <a:latin typeface="Cambria Math" panose="02040503050406030204" charset="0"/>
                        <a:cs typeface="Cambria Math" panose="02040503050406030204" charset="0"/>
                      </a:rPr>
                      <m:t>=</m:t>
                    </m:r>
                    <m:sSub>
                      <m:sSubPr>
                        <m:ctrlPr>
                          <a:rPr lang="en-US" altLang="zh-CN" sz="2400" i="1">
                            <a:latin typeface="Cambria Math" panose="02040503050406030204" charset="0"/>
                            <a:cs typeface="Cambria Math" panose="02040503050406030204" charset="0"/>
                          </a:rPr>
                        </m:ctrlPr>
                      </m:sSubPr>
                      <m:e>
                        <m:r>
                          <a:rPr lang="en-US" altLang="zh-CN" sz="2400" i="1">
                            <a:latin typeface="Cambria Math" panose="02040503050406030204" charset="0"/>
                            <a:cs typeface="Cambria Math" panose="02040503050406030204" charset="0"/>
                          </a:rPr>
                          <m:t>𝑘</m:t>
                        </m:r>
                      </m:e>
                      <m:sub>
                        <m:r>
                          <a:rPr lang="en-US" altLang="zh-CN" sz="2400" i="1">
                            <a:latin typeface="Cambria Math" panose="02040503050406030204" charset="0"/>
                            <a:cs typeface="Cambria Math" panose="02040503050406030204" charset="0"/>
                          </a:rPr>
                          <m:t>𝑎</m:t>
                        </m:r>
                      </m:sub>
                    </m:sSub>
                    <m:sSub>
                      <m:sSubPr>
                        <m:ctrlPr>
                          <a:rPr lang="en-US" altLang="zh-CN" sz="2400" i="1">
                            <a:latin typeface="Cambria Math" panose="02040503050406030204" charset="0"/>
                            <a:cs typeface="Cambria Math" panose="02040503050406030204" charset="0"/>
                          </a:rPr>
                        </m:ctrlPr>
                      </m:sSubPr>
                      <m:e>
                        <m:r>
                          <a:rPr lang="en-US" altLang="zh-CN" sz="2400" i="1">
                            <a:latin typeface="Cambria Math" panose="02040503050406030204" charset="0"/>
                            <a:cs typeface="Cambria Math" panose="02040503050406030204" charset="0"/>
                          </a:rPr>
                          <m:t>𝐼</m:t>
                        </m:r>
                      </m:e>
                      <m:sub>
                        <m:r>
                          <a:rPr lang="en-US" altLang="zh-CN" sz="2400" i="1">
                            <a:latin typeface="Cambria Math" panose="02040503050406030204" charset="0"/>
                            <a:cs typeface="Cambria Math" panose="02040503050406030204" charset="0"/>
                          </a:rPr>
                          <m:t>𝑝𝑎</m:t>
                        </m:r>
                      </m:sub>
                    </m:sSub>
                  </m:oMath>
                </a14:m>
                <a:endParaRPr lang="zh-CN" altLang="en-US" sz="2400">
                  <a:sym typeface="+mn-ea"/>
                </a:endParaRPr>
              </a:p>
              <a:p>
                <a:pPr marL="0" indent="0" algn="l">
                  <a:lnSpc>
                    <a:spcPct val="130000"/>
                  </a:lnSpc>
                  <a:spcBef>
                    <a:spcPts val="0"/>
                  </a:spcBef>
                  <a:spcAft>
                    <a:spcPts val="1000"/>
                  </a:spcAft>
                  <a:buClrTx/>
                  <a:buSzTx/>
                  <a:buFont typeface="Arial" panose="020B0604020202020204" pitchFamily="34" charset="0"/>
                  <a:buNone/>
                </a:pPr>
                <a:r>
                  <a:rPr lang="zh-CN" altLang="en-US" sz="2000">
                    <a:sym typeface="+mn-ea"/>
                  </a:rPr>
                  <a:t>通常简化为在各个方向都有均匀的光强度，</a:t>
                </a:r>
                <a14:m>
                  <m:oMath xmlns:m="http://schemas.openxmlformats.org/officeDocument/2006/math">
                    <m:sSub>
                      <m:sSubPr>
                        <m:ctrlPr>
                          <a:rPr lang="en-US" altLang="zh-CN" sz="2000" i="1">
                            <a:latin typeface="Cambria Math" panose="02040503050406030204" charset="0"/>
                            <a:cs typeface="Cambria Math" panose="02040503050406030204" charset="0"/>
                          </a:rPr>
                        </m:ctrlPr>
                      </m:sSubPr>
                      <m:e>
                        <m:r>
                          <a:rPr lang="en-US" altLang="zh-CN" sz="2000" i="1">
                            <a:latin typeface="Cambria Math" panose="02040503050406030204" charset="0"/>
                            <a:cs typeface="Cambria Math" panose="02040503050406030204" charset="0"/>
                          </a:rPr>
                          <m:t>𝐼</m:t>
                        </m:r>
                      </m:e>
                      <m:sub>
                        <m:r>
                          <a:rPr lang="en-US" altLang="zh-CN" sz="2000" i="1">
                            <a:latin typeface="Cambria Math" panose="02040503050406030204" charset="0"/>
                            <a:cs typeface="Cambria Math" panose="02040503050406030204" charset="0"/>
                          </a:rPr>
                          <m:t>𝑝𝑎</m:t>
                        </m:r>
                      </m:sub>
                    </m:sSub>
                  </m:oMath>
                </a14:m>
                <a:r>
                  <a:rPr lang="zh-CN" altLang="en-US" sz="2000">
                    <a:latin typeface="Cambria Math" panose="02040503050406030204" charset="0"/>
                    <a:cs typeface="Cambria Math" panose="02040503050406030204" charset="0"/>
                    <a:sym typeface="+mn-ea"/>
                  </a:rPr>
                  <a:t>为环境光亮度，</a:t>
                </a:r>
                <a14:m>
                  <m:oMath xmlns:m="http://schemas.openxmlformats.org/officeDocument/2006/math">
                    <m:sSub>
                      <m:sSubPr>
                        <m:ctrlPr>
                          <a:rPr lang="en-US" altLang="zh-CN" sz="2000" i="1">
                            <a:latin typeface="Cambria Math" panose="02040503050406030204" charset="0"/>
                            <a:cs typeface="Cambria Math" panose="02040503050406030204" charset="0"/>
                          </a:rPr>
                        </m:ctrlPr>
                      </m:sSubPr>
                      <m:e>
                        <m:r>
                          <a:rPr lang="en-US" altLang="zh-CN" sz="2000" i="1">
                            <a:latin typeface="Cambria Math" panose="02040503050406030204" charset="0"/>
                            <a:cs typeface="Cambria Math" panose="02040503050406030204" charset="0"/>
                          </a:rPr>
                          <m:t>𝑘</m:t>
                        </m:r>
                      </m:e>
                      <m:sub>
                        <m:r>
                          <a:rPr lang="en-US" altLang="zh-CN" sz="2000" i="1">
                            <a:latin typeface="Cambria Math" panose="02040503050406030204" charset="0"/>
                            <a:cs typeface="Cambria Math" panose="02040503050406030204" charset="0"/>
                          </a:rPr>
                          <m:t>𝑎</m:t>
                        </m:r>
                      </m:sub>
                    </m:sSub>
                  </m:oMath>
                </a14:m>
                <a:r>
                  <a:rPr lang="zh-CN" altLang="en-US" sz="2000">
                    <a:latin typeface="Cambria Math" panose="02040503050406030204" charset="0"/>
                    <a:cs typeface="Cambria Math" panose="02040503050406030204" charset="0"/>
                    <a:sym typeface="+mn-ea"/>
                  </a:rPr>
                  <a:t>为物体表面的环境光反射系数</a:t>
                </a:r>
                <a:r>
                  <a:rPr lang="en-US" altLang="zh-CN" sz="2000">
                    <a:latin typeface="Cambria Math" panose="02040503050406030204" charset="0"/>
                    <a:cs typeface="Cambria Math" panose="02040503050406030204" charset="0"/>
                    <a:sym typeface="+mn-ea"/>
                  </a:rPr>
                  <a:t>(</a:t>
                </a:r>
                <a14:m>
                  <m:oMath xmlns:m="http://schemas.openxmlformats.org/officeDocument/2006/math">
                    <m:r>
                      <a:rPr lang="en-US" altLang="zh-CN" sz="2000" i="1">
                        <a:latin typeface="Cambria Math" panose="02040503050406030204" charset="0"/>
                        <a:cs typeface="Cambria Math" panose="02040503050406030204" charset="0"/>
                      </a:rPr>
                      <m:t>0</m:t>
                    </m:r>
                    <m:r>
                      <a:rPr lang="en-US" altLang="zh-CN" sz="2000" i="1">
                        <a:latin typeface="Cambria Math" panose="02040503050406030204" charset="0"/>
                        <a:cs typeface="Cambria Math" panose="02040503050406030204" charset="0"/>
                      </a:rPr>
                      <m:t>≤</m:t>
                    </m:r>
                    <m:sSub>
                      <m:sSubPr>
                        <m:ctrlPr>
                          <a:rPr lang="en-US" altLang="zh-CN" sz="2000" i="1">
                            <a:latin typeface="Cambria Math" panose="02040503050406030204" charset="0"/>
                            <a:cs typeface="Cambria Math" panose="02040503050406030204" charset="0"/>
                          </a:rPr>
                        </m:ctrlPr>
                      </m:sSubPr>
                      <m:e>
                        <m:r>
                          <a:rPr lang="en-US" altLang="zh-CN" sz="2000" i="1">
                            <a:latin typeface="Cambria Math" panose="02040503050406030204" charset="0"/>
                            <a:cs typeface="Cambria Math" panose="02040503050406030204" charset="0"/>
                          </a:rPr>
                          <m:t>𝑘</m:t>
                        </m:r>
                      </m:e>
                      <m:sub>
                        <m:r>
                          <a:rPr lang="en-US" altLang="zh-CN" sz="2000" i="1">
                            <a:latin typeface="Cambria Math" panose="02040503050406030204" charset="0"/>
                            <a:cs typeface="Cambria Math" panose="02040503050406030204" charset="0"/>
                          </a:rPr>
                          <m:t>𝑎</m:t>
                        </m:r>
                      </m:sub>
                    </m:sSub>
                    <m:r>
                      <a:rPr lang="en-US" altLang="zh-CN" sz="2000" i="1">
                        <a:latin typeface="Cambria Math" panose="02040503050406030204" charset="0"/>
                        <a:cs typeface="Cambria Math" panose="02040503050406030204" charset="0"/>
                      </a:rPr>
                      <m:t>≤</m:t>
                    </m:r>
                    <m:r>
                      <a:rPr lang="en-US" altLang="zh-CN" sz="2000" i="1">
                        <a:latin typeface="Cambria Math" panose="02040503050406030204" charset="0"/>
                        <a:cs typeface="Cambria Math" panose="02040503050406030204" charset="0"/>
                      </a:rPr>
                      <m:t>1</m:t>
                    </m:r>
                  </m:oMath>
                </a14:m>
                <a:r>
                  <a:rPr lang="en-US" altLang="zh-CN" sz="2000">
                    <a:latin typeface="Cambria Math" panose="02040503050406030204" charset="0"/>
                    <a:cs typeface="Cambria Math" panose="02040503050406030204" charset="0"/>
                    <a:sym typeface="+mn-ea"/>
                  </a:rPr>
                  <a:t>)</a:t>
                </a:r>
                <a:endParaRPr lang="en-US" altLang="zh-CN" sz="2400">
                  <a:latin typeface="Cambria Math" panose="02040503050406030204" charset="0"/>
                  <a:cs typeface="Cambria Math" panose="02040503050406030204" charset="0"/>
                </a:endParaRPr>
              </a:p>
              <a:p>
                <a:pPr algn="l">
                  <a:buClrTx/>
                  <a:buSzTx/>
                  <a:buFont typeface="Arial" panose="020B0604020202020204" pitchFamily="34" charset="0"/>
                  <a:buChar char="•"/>
                </a:pPr>
                <a:endParaRPr lang="zh-CN" altLang="en-US" sz="2400" b="1"/>
              </a:p>
              <a:p>
                <a:pPr algn="l">
                  <a:buClrTx/>
                  <a:buSzTx/>
                  <a:buFont typeface="Arial" panose="020B0604020202020204" pitchFamily="34" charset="0"/>
                  <a:buChar char="•"/>
                </a:pPr>
                <a:r>
                  <a:rPr lang="zh-CN" altLang="en-US" sz="2400" b="1"/>
                  <a:t>漫反射：</a:t>
                </a:r>
                <a14:m>
                  <m:oMath xmlns:m="http://schemas.openxmlformats.org/officeDocument/2006/math">
                    <m:sSub>
                      <m:sSubPr>
                        <m:ctrlPr>
                          <a:rPr lang="zh-CN" altLang="en-US" sz="2400">
                            <a:latin typeface="Cambria Math" panose="02040503050406030204" charset="0"/>
                            <a:cs typeface="Cambria Math" panose="02040503050406030204" charset="0"/>
                          </a:rPr>
                        </m:ctrlPr>
                      </m:sSubPr>
                      <m:e>
                        <m:r>
                          <a:rPr lang="zh-CN" altLang="en-US" sz="2400">
                            <a:latin typeface="Cambria Math" panose="02040503050406030204" charset="0"/>
                            <a:cs typeface="Cambria Math" panose="02040503050406030204" charset="0"/>
                          </a:rPr>
                          <m:t>𝐼</m:t>
                        </m:r>
                      </m:e>
                      <m:sub>
                        <m:r>
                          <a:rPr lang="zh-CN" altLang="en-US" sz="2400">
                            <a:latin typeface="Cambria Math" panose="02040503050406030204" charset="0"/>
                            <a:cs typeface="Cambria Math" panose="02040503050406030204" charset="0"/>
                          </a:rPr>
                          <m:t>𝑑𝑖𝑓𝑓𝑢𝑠𝑒</m:t>
                        </m:r>
                      </m:sub>
                    </m:sSub>
                    <m:r>
                      <a:rPr lang="zh-CN" altLang="en-US" sz="2400">
                        <a:latin typeface="Cambria Math" panose="02040503050406030204" charset="0"/>
                        <a:cs typeface="Cambria Math" panose="02040503050406030204" charset="0"/>
                      </a:rPr>
                      <m:t>=</m:t>
                    </m:r>
                    <m:sSub>
                      <m:sSubPr>
                        <m:ctrlPr>
                          <a:rPr lang="zh-CN" altLang="en-US" sz="2400">
                            <a:latin typeface="Cambria Math" panose="02040503050406030204" charset="0"/>
                            <a:cs typeface="Cambria Math" panose="02040503050406030204" charset="0"/>
                          </a:rPr>
                        </m:ctrlPr>
                      </m:sSubPr>
                      <m:e>
                        <m:r>
                          <a:rPr lang="zh-CN" altLang="en-US" sz="2400">
                            <a:latin typeface="Cambria Math" panose="02040503050406030204" charset="0"/>
                            <a:cs typeface="Cambria Math" panose="02040503050406030204" charset="0"/>
                          </a:rPr>
                          <m:t>𝑘</m:t>
                        </m:r>
                      </m:e>
                      <m:sub>
                        <m:r>
                          <a:rPr lang="zh-CN" altLang="en-US" sz="2400">
                            <a:latin typeface="Cambria Math" panose="02040503050406030204" charset="0"/>
                            <a:cs typeface="Cambria Math" panose="02040503050406030204" charset="0"/>
                          </a:rPr>
                          <m:t>𝑑</m:t>
                        </m:r>
                      </m:sub>
                    </m:sSub>
                    <m:sSub>
                      <m:sSubPr>
                        <m:ctrlPr>
                          <a:rPr lang="zh-CN" altLang="en-US" sz="2400">
                            <a:latin typeface="Cambria Math" panose="02040503050406030204" charset="0"/>
                            <a:cs typeface="Cambria Math" panose="02040503050406030204" charset="0"/>
                          </a:rPr>
                        </m:ctrlPr>
                      </m:sSubPr>
                      <m:e>
                        <m:r>
                          <a:rPr lang="zh-CN" altLang="en-US" sz="2400">
                            <a:latin typeface="Cambria Math" panose="02040503050406030204" charset="0"/>
                            <a:cs typeface="Cambria Math" panose="02040503050406030204" charset="0"/>
                          </a:rPr>
                          <m:t>𝐼</m:t>
                        </m:r>
                      </m:e>
                      <m:sub>
                        <m:r>
                          <a:rPr lang="zh-CN" altLang="en-US" sz="2400">
                            <a:latin typeface="Cambria Math" panose="02040503050406030204" charset="0"/>
                            <a:cs typeface="Cambria Math" panose="02040503050406030204" charset="0"/>
                          </a:rPr>
                          <m:t>𝑝𝑑</m:t>
                        </m:r>
                      </m:sub>
                    </m:sSub>
                    <m:func>
                      <m:funcPr>
                        <m:ctrlPr>
                          <a:rPr lang="zh-CN" altLang="en-US" sz="2400">
                            <a:latin typeface="Cambria Math" panose="02040503050406030204" charset="0"/>
                            <a:cs typeface="Cambria Math" panose="02040503050406030204" charset="0"/>
                          </a:rPr>
                        </m:ctrlPr>
                      </m:funcPr>
                      <m:fName>
                        <m:r>
                          <m:rPr>
                            <m:sty m:val="p"/>
                          </m:rPr>
                          <a:rPr lang="zh-CN" altLang="en-US" sz="2400">
                            <a:latin typeface="Cambria Math" panose="02040503050406030204" charset="0"/>
                            <a:cs typeface="Cambria Math" panose="02040503050406030204" charset="0"/>
                          </a:rPr>
                          <m:t>cos</m:t>
                        </m:r>
                      </m:fName>
                      <m:e>
                        <m:r>
                          <a:rPr lang="zh-CN" altLang="en-US" sz="2400">
                            <a:latin typeface="Cambria Math" panose="02040503050406030204" charset="0"/>
                            <a:cs typeface="Cambria Math" panose="02040503050406030204" charset="0"/>
                          </a:rPr>
                          <m:t>𝑖</m:t>
                        </m:r>
                      </m:e>
                    </m:func>
                  </m:oMath>
                </a14:m>
                <a:endParaRPr lang="zh-CN" altLang="en-US" sz="2400" b="1"/>
              </a:p>
              <a:p>
                <a:pPr marL="0" algn="l">
                  <a:buClrTx/>
                  <a:buSzTx/>
                  <a:buFont typeface="Arial" panose="020B0604020202020204" pitchFamily="34" charset="0"/>
                  <a:buNone/>
                </a:pPr>
                <a:r>
                  <a:rPr lang="zh-CN" altLang="en-US" sz="2000"/>
                  <a:t>表示</a:t>
                </a:r>
                <a:r>
                  <a:rPr lang="zh-CN" altLang="en-US" sz="2000">
                    <a:sym typeface="+mn-ea"/>
                  </a:rPr>
                  <a:t>表面某一点向空间各方向的均匀反射，各方向反射强度相同。</a:t>
                </a:r>
                <a14:m>
                  <m:oMath xmlns:m="http://schemas.openxmlformats.org/officeDocument/2006/math">
                    <m:sSub>
                      <m:sSubPr>
                        <m:ctrlPr>
                          <a:rPr lang="zh-CN" altLang="en-US" sz="2000"/>
                        </m:ctrlPr>
                      </m:sSubPr>
                      <m:e>
                        <m:r>
                          <a:rPr lang="zh-CN" altLang="en-US" sz="2000">
                            <a:latin typeface="Cambria Math" panose="02040503050406030204" charset="0"/>
                          </a:rPr>
                          <m:t>𝐼</m:t>
                        </m:r>
                      </m:e>
                      <m:sub>
                        <m:r>
                          <a:rPr lang="zh-CN" altLang="en-US" sz="2000">
                            <a:latin typeface="Cambria Math" panose="02040503050406030204" charset="0"/>
                          </a:rPr>
                          <m:t>𝑝𝑑</m:t>
                        </m:r>
                      </m:sub>
                    </m:sSub>
                  </m:oMath>
                </a14:m>
                <a:r>
                  <a:rPr lang="zh-CN" altLang="en-US" sz="2000">
                    <a:sym typeface="+mn-ea"/>
                  </a:rPr>
                  <a:t>为光源垂直入射时反射光的光亮度，</a:t>
                </a:r>
                <a14:m>
                  <m:oMath xmlns:m="http://schemas.openxmlformats.org/officeDocument/2006/math">
                    <m:r>
                      <a:rPr lang="zh-CN" altLang="en-US" sz="2000">
                        <a:latin typeface="Cambria Math" panose="02040503050406030204" charset="0"/>
                      </a:rPr>
                      <m:t>𝑖</m:t>
                    </m:r>
                  </m:oMath>
                </a14:m>
                <a:r>
                  <a:rPr lang="zh-CN" altLang="en-US" sz="2000">
                    <a:sym typeface="+mn-ea"/>
                  </a:rPr>
                  <a:t>为光源入射角，</a:t>
                </a:r>
                <a14:m>
                  <m:oMath xmlns:m="http://schemas.openxmlformats.org/officeDocument/2006/math">
                    <m:sSub>
                      <m:sSubPr>
                        <m:ctrlPr>
                          <a:rPr lang="zh-CN" altLang="en-US" sz="2000"/>
                        </m:ctrlPr>
                      </m:sSubPr>
                      <m:e>
                        <m:r>
                          <a:rPr lang="zh-CN" altLang="en-US" sz="2000">
                            <a:latin typeface="Cambria Math" panose="02040503050406030204" charset="0"/>
                          </a:rPr>
                          <m:t>𝑘</m:t>
                        </m:r>
                      </m:e>
                      <m:sub>
                        <m:r>
                          <a:rPr lang="zh-CN" altLang="en-US" sz="2000">
                            <a:latin typeface="Cambria Math" panose="02040503050406030204" charset="0"/>
                          </a:rPr>
                          <m:t>𝑑</m:t>
                        </m:r>
                      </m:sub>
                    </m:sSub>
                  </m:oMath>
                </a14:m>
                <a:r>
                  <a:rPr lang="zh-CN" altLang="en-US" sz="2000">
                    <a:sym typeface="+mn-ea"/>
                  </a:rPr>
                  <a:t>为漫反射系数</a:t>
                </a:r>
                <a:endParaRPr lang="zh-CN" altLang="en-US" sz="2000">
                  <a:sym typeface="+mn-ea"/>
                </a:endParaRPr>
              </a:p>
              <a:p>
                <a:pPr marL="0" algn="l">
                  <a:lnSpc>
                    <a:spcPct val="130000"/>
                  </a:lnSpc>
                  <a:spcBef>
                    <a:spcPts val="0"/>
                  </a:spcBef>
                  <a:spcAft>
                    <a:spcPts val="1000"/>
                  </a:spcAft>
                  <a:buClrTx/>
                  <a:buSzTx/>
                  <a:buFont typeface="Arial" panose="020B0604020202020204" pitchFamily="34" charset="0"/>
                  <a:buNone/>
                </a:pPr>
                <a:endParaRPr lang="zh-CN" altLang="en-US" sz="2000">
                  <a:latin typeface="Cambria Math" panose="02040503050406030204" charset="0"/>
                  <a:cs typeface="Cambria Math" panose="02040503050406030204" charset="0"/>
                </a:endParaRPr>
              </a:p>
              <a:p>
                <a:pPr algn="l">
                  <a:buClrTx/>
                  <a:buSzTx/>
                  <a:buFont typeface="Arial" panose="020B0604020202020204" pitchFamily="34" charset="0"/>
                  <a:buChar char="•"/>
                </a:pPr>
                <a:r>
                  <a:rPr lang="zh-CN" altLang="en-US" sz="2400" b="1"/>
                  <a:t>镜面反射：</a:t>
                </a:r>
                <a14:m>
                  <m:oMath xmlns:m="http://schemas.openxmlformats.org/officeDocument/2006/math">
                    <m:sSub>
                      <m:sSubPr>
                        <m:ctrlPr>
                          <a:rPr lang="zh-CN" altLang="en-US" sz="2400">
                            <a:latin typeface="Cambria Math" panose="02040503050406030204" charset="0"/>
                            <a:cs typeface="Cambria Math" panose="02040503050406030204" charset="0"/>
                          </a:rPr>
                        </m:ctrlPr>
                      </m:sSubPr>
                      <m:e>
                        <m:r>
                          <a:rPr lang="zh-CN" altLang="en-US" sz="2400">
                            <a:latin typeface="Cambria Math" panose="02040503050406030204" charset="0"/>
                            <a:cs typeface="Cambria Math" panose="02040503050406030204" charset="0"/>
                          </a:rPr>
                          <m:t>𝐼</m:t>
                        </m:r>
                      </m:e>
                      <m:sub>
                        <m:r>
                          <a:rPr lang="zh-CN" altLang="en-US" sz="2400">
                            <a:latin typeface="Cambria Math" panose="02040503050406030204" charset="0"/>
                            <a:cs typeface="Cambria Math" panose="02040503050406030204" charset="0"/>
                          </a:rPr>
                          <m:t>𝑠𝑝𝑒𝑐𝑢𝑙𝑎𝑟</m:t>
                        </m:r>
                      </m:sub>
                    </m:sSub>
                    <m:r>
                      <a:rPr lang="zh-CN" altLang="en-US" sz="2400">
                        <a:latin typeface="Cambria Math" panose="02040503050406030204" charset="0"/>
                        <a:cs typeface="Cambria Math" panose="02040503050406030204" charset="0"/>
                      </a:rPr>
                      <m:t>=</m:t>
                    </m:r>
                    <m:sSub>
                      <m:sSubPr>
                        <m:ctrlPr>
                          <a:rPr lang="zh-CN" altLang="en-US" sz="2400">
                            <a:latin typeface="Cambria Math" panose="02040503050406030204" charset="0"/>
                            <a:cs typeface="Cambria Math" panose="02040503050406030204" charset="0"/>
                          </a:rPr>
                        </m:ctrlPr>
                      </m:sSubPr>
                      <m:e>
                        <m:r>
                          <a:rPr lang="zh-CN" altLang="en-US" sz="2400">
                            <a:latin typeface="Cambria Math" panose="02040503050406030204" charset="0"/>
                            <a:cs typeface="Cambria Math" panose="02040503050406030204" charset="0"/>
                          </a:rPr>
                          <m:t>𝑘</m:t>
                        </m:r>
                      </m:e>
                      <m:sub>
                        <m:r>
                          <a:rPr lang="zh-CN" altLang="en-US" sz="2400">
                            <a:latin typeface="Cambria Math" panose="02040503050406030204" charset="0"/>
                            <a:cs typeface="Cambria Math" panose="02040503050406030204" charset="0"/>
                          </a:rPr>
                          <m:t>𝑠</m:t>
                        </m:r>
                      </m:sub>
                    </m:sSub>
                    <m:sSub>
                      <m:sSubPr>
                        <m:ctrlPr>
                          <a:rPr lang="zh-CN" altLang="en-US" sz="2400">
                            <a:latin typeface="Cambria Math" panose="02040503050406030204" charset="0"/>
                            <a:cs typeface="Cambria Math" panose="02040503050406030204" charset="0"/>
                          </a:rPr>
                        </m:ctrlPr>
                      </m:sSubPr>
                      <m:e>
                        <m:r>
                          <a:rPr lang="zh-CN" altLang="en-US" sz="2400">
                            <a:latin typeface="Cambria Math" panose="02040503050406030204" charset="0"/>
                            <a:cs typeface="Cambria Math" panose="02040503050406030204" charset="0"/>
                          </a:rPr>
                          <m:t>𝐼</m:t>
                        </m:r>
                      </m:e>
                      <m:sub>
                        <m:r>
                          <a:rPr lang="zh-CN" altLang="en-US" sz="2400">
                            <a:latin typeface="Cambria Math" panose="02040503050406030204" charset="0"/>
                            <a:cs typeface="Cambria Math" panose="02040503050406030204" charset="0"/>
                          </a:rPr>
                          <m:t>𝑝𝑠</m:t>
                        </m:r>
                      </m:sub>
                    </m:sSub>
                    <m:sSup>
                      <m:sSupPr>
                        <m:ctrlPr>
                          <a:rPr lang="zh-CN" altLang="en-US" sz="2400">
                            <a:latin typeface="Cambria Math" panose="02040503050406030204" charset="0"/>
                            <a:cs typeface="Cambria Math" panose="02040503050406030204" charset="0"/>
                          </a:rPr>
                        </m:ctrlPr>
                      </m:sSupPr>
                      <m:e>
                        <m:r>
                          <a:rPr lang="zh-CN" altLang="en-US" sz="2400">
                            <a:latin typeface="Cambria Math" panose="02040503050406030204" charset="0"/>
                            <a:cs typeface="Cambria Math" panose="02040503050406030204" charset="0"/>
                          </a:rPr>
                          <m:t>𝑐𝑜𝑠</m:t>
                        </m:r>
                      </m:e>
                      <m:sup>
                        <m:r>
                          <a:rPr lang="zh-CN" altLang="en-US" sz="2400">
                            <a:latin typeface="Cambria Math" panose="02040503050406030204" charset="0"/>
                            <a:cs typeface="Cambria Math" panose="02040503050406030204" charset="0"/>
                          </a:rPr>
                          <m:t>𝑝</m:t>
                        </m:r>
                      </m:sup>
                    </m:sSup>
                    <m:r>
                      <a:rPr lang="zh-CN" altLang="en-US" sz="2400">
                        <a:latin typeface="Cambria Math" panose="02040503050406030204" charset="0"/>
                        <a:cs typeface="Cambria Math" panose="02040503050406030204" charset="0"/>
                      </a:rPr>
                      <m:t>𝜃</m:t>
                    </m:r>
                  </m:oMath>
                </a14:m>
                <a:endParaRPr lang="zh-CN" altLang="en-US" sz="2400">
                  <a:latin typeface="Cambria Math" panose="02040503050406030204" charset="0"/>
                  <a:cs typeface="Cambria Math" panose="02040503050406030204" charset="0"/>
                  <a:sym typeface="+mn-ea"/>
                </a:endParaRPr>
              </a:p>
              <a:p>
                <a:pPr marL="0" algn="l">
                  <a:lnSpc>
                    <a:spcPct val="130000"/>
                  </a:lnSpc>
                  <a:spcBef>
                    <a:spcPts val="0"/>
                  </a:spcBef>
                  <a:spcAft>
                    <a:spcPts val="1000"/>
                  </a:spcAft>
                  <a:buClrTx/>
                  <a:buSzTx/>
                  <a:buFont typeface="Arial" panose="020B0604020202020204" pitchFamily="34" charset="0"/>
                  <a:buNone/>
                </a:pPr>
                <a:r>
                  <a:rPr lang="zh-CN" altLang="en-US" sz="2000">
                    <a:latin typeface="Cambria Math" panose="02040503050406030204" charset="0"/>
                    <a:cs typeface="Cambria Math" panose="02040503050406030204" charset="0"/>
                    <a:sym typeface="+mn-ea"/>
                  </a:rPr>
                  <a:t>镜面反射为朝一定方向的反射光。</a:t>
                </a:r>
                <a14:m>
                  <m:oMath xmlns:m="http://schemas.openxmlformats.org/officeDocument/2006/math">
                    <m:sSub>
                      <m:sSubPr>
                        <m:ctrlPr>
                          <a:rPr lang="zh-CN" altLang="en-US" sz="2000">
                            <a:latin typeface="Cambria Math" panose="02040503050406030204" charset="0"/>
                            <a:cs typeface="Cambria Math" panose="02040503050406030204" charset="0"/>
                          </a:rPr>
                        </m:ctrlPr>
                      </m:sSubPr>
                      <m:e>
                        <m:r>
                          <a:rPr lang="zh-CN" altLang="en-US" sz="2000">
                            <a:latin typeface="Cambria Math" panose="02040503050406030204" charset="0"/>
                            <a:cs typeface="Cambria Math" panose="02040503050406030204" charset="0"/>
                          </a:rPr>
                          <m:t>𝐼</m:t>
                        </m:r>
                      </m:e>
                      <m:sub>
                        <m:r>
                          <a:rPr lang="zh-CN" altLang="en-US" sz="2000">
                            <a:latin typeface="Cambria Math" panose="02040503050406030204" charset="0"/>
                            <a:cs typeface="Cambria Math" panose="02040503050406030204" charset="0"/>
                          </a:rPr>
                          <m:t>𝑝𝑠</m:t>
                        </m:r>
                      </m:sub>
                    </m:sSub>
                  </m:oMath>
                </a14:m>
                <a:r>
                  <a:rPr lang="zh-CN" altLang="en-US" sz="2000">
                    <a:latin typeface="Cambria Math" panose="02040503050406030204" charset="0"/>
                    <a:cs typeface="Cambria Math" panose="02040503050406030204" charset="0"/>
                    <a:sym typeface="+mn-ea"/>
                  </a:rPr>
                  <a:t>为入射光的光亮度，</a:t>
                </a:r>
                <a14:m>
                  <m:oMath xmlns:m="http://schemas.openxmlformats.org/officeDocument/2006/math">
                    <m:r>
                      <a:rPr lang="zh-CN" altLang="en-US" sz="2000">
                        <a:latin typeface="Cambria Math" panose="02040503050406030204" charset="0"/>
                        <a:cs typeface="Cambria Math" panose="02040503050406030204" charset="0"/>
                      </a:rPr>
                      <m:t>𝜃</m:t>
                    </m:r>
                  </m:oMath>
                </a14:m>
                <a:r>
                  <a:rPr lang="zh-CN" altLang="en-US" sz="2000">
                    <a:latin typeface="Cambria Math" panose="02040503050406030204" charset="0"/>
                    <a:cs typeface="Cambria Math" panose="02040503050406030204" charset="0"/>
                    <a:sym typeface="+mn-ea"/>
                  </a:rPr>
                  <a:t>为镜面反射方向和视线方向的夹角，</a:t>
                </a:r>
                <a14:m>
                  <m:oMath xmlns:m="http://schemas.openxmlformats.org/officeDocument/2006/math">
                    <m:r>
                      <a:rPr lang="zh-CN" altLang="en-US" sz="2000">
                        <a:latin typeface="Cambria Math" panose="02040503050406030204" charset="0"/>
                        <a:cs typeface="Cambria Math" panose="02040503050406030204" charset="0"/>
                      </a:rPr>
                      <m:t>𝑝</m:t>
                    </m:r>
                  </m:oMath>
                </a14:m>
                <a:r>
                  <a:rPr lang="zh-CN" altLang="en-US" sz="2000">
                    <a:latin typeface="Cambria Math" panose="02040503050406030204" charset="0"/>
                    <a:cs typeface="Cambria Math" panose="02040503050406030204" charset="0"/>
                    <a:sym typeface="+mn-ea"/>
                  </a:rPr>
                  <a:t>为镜面反射光的会聚指数（与物体表面光滑程度有关）</a:t>
                </a:r>
                <a:endParaRPr lang="zh-CN" altLang="en-US" sz="2000">
                  <a:latin typeface="Cambria Math" panose="02040503050406030204" charset="0"/>
                  <a:cs typeface="Cambria Math" panose="02040503050406030204" charset="0"/>
                </a:endParaRPr>
              </a:p>
            </p:txBody>
          </p:sp>
        </mc:Choice>
        <mc:Fallback>
          <p:sp>
            <p:nvSpPr>
              <p:cNvPr id="3" name="内容占位符 2"/>
              <p:cNvSpPr>
                <a:spLocks noRot="1" noChangeAspect="1" noMove="1" noResize="1" noEditPoints="1" noAdjustHandles="1" noChangeArrowheads="1" noChangeShapeType="1" noTextEdit="1"/>
              </p:cNvSpPr>
              <p:nvPr>
                <p:ph idx="1"/>
              </p:nvPr>
            </p:nvSpPr>
            <p:spPr>
              <a:xfrm>
                <a:off x="608330" y="1490345"/>
                <a:ext cx="10968990" cy="5198745"/>
              </a:xfrm>
              <a:blipFill rotWithShape="1">
                <a:blip r:embed="rId1"/>
                <a:stretch>
                  <a:fillRect t="-831"/>
                </a:stretch>
              </a:blipFill>
            </p:spPr>
            <p:txBody>
              <a:bodyPr/>
              <a:lstStyle/>
              <a:p>
                <a:r>
                  <a:rPr lang="zh-CN" altLang="en-US">
                    <a:noFill/>
                  </a:rPr>
                  <a:t> </a:t>
                </a:r>
              </a:p>
            </p:txBody>
          </p:sp>
        </mc:Fallback>
      </mc:AlternateContent>
    </p:spTree>
    <p:custDataLst>
      <p:tags r:id="rId2"/>
    </p:custData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4.1.5 </a:t>
            </a:r>
            <a:r>
              <a:rPr lang="zh-CN" altLang="en-US"/>
              <a:t>光照</a:t>
            </a:r>
            <a:r>
              <a:rPr lang="zh-CN" altLang="en-US"/>
              <a:t>模型</a:t>
            </a:r>
            <a:endParaRPr lang="zh-CN" altLang="en-US"/>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a:xfrm>
                <a:off x="608330" y="1490345"/>
                <a:ext cx="10968990" cy="5198745"/>
              </a:xfrm>
            </p:spPr>
            <p:txBody>
              <a:bodyPr>
                <a:normAutofit/>
              </a:bodyPr>
              <a:p>
                <a:pPr marL="0" indent="0" algn="l">
                  <a:buClrTx/>
                  <a:buSzTx/>
                  <a:buFont typeface="Arial" panose="020B0604020202020204" pitchFamily="34" charset="0"/>
                  <a:buNone/>
                </a:pPr>
                <a:r>
                  <a:rPr lang="zh-CN" altLang="en-US" sz="2800" b="1"/>
                  <a:t>局部光照</a:t>
                </a:r>
                <a:r>
                  <a:rPr lang="zh-CN" altLang="en-US" sz="2800" b="1"/>
                  <a:t>模型</a:t>
                </a:r>
                <a:endParaRPr lang="zh-CN" altLang="en-US" sz="2800" b="1"/>
              </a:p>
              <a:p>
                <a:pPr marL="0" indent="0" algn="l">
                  <a:buClrTx/>
                  <a:buSzTx/>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altLang="zh-CN" sz="2800" i="1">
                          <a:latin typeface="Cambria Math" panose="02040503050406030204" charset="0"/>
                          <a:cs typeface="Cambria Math" panose="02040503050406030204" charset="0"/>
                        </a:rPr>
                        <m:t>𝐼</m:t>
                      </m:r>
                      <m:r>
                        <a:rPr lang="en-US" altLang="zh-CN" sz="2800" i="1">
                          <a:latin typeface="Cambria Math" panose="02040503050406030204" charset="0"/>
                          <a:cs typeface="Cambria Math" panose="02040503050406030204" charset="0"/>
                        </a:rPr>
                        <m:t>=</m:t>
                      </m:r>
                      <m:sSub>
                        <m:sSubPr>
                          <m:ctrlPr>
                            <a:rPr lang="en-US" altLang="zh-CN" sz="2800" i="1">
                              <a:latin typeface="Cambria Math" panose="02040503050406030204" charset="0"/>
                              <a:cs typeface="Cambria Math" panose="02040503050406030204" charset="0"/>
                            </a:rPr>
                          </m:ctrlPr>
                        </m:sSubPr>
                        <m:e>
                          <m:r>
                            <a:rPr lang="en-US" altLang="zh-CN" sz="2800" i="1">
                              <a:latin typeface="Cambria Math" panose="02040503050406030204" charset="0"/>
                              <a:cs typeface="Cambria Math" panose="02040503050406030204" charset="0"/>
                            </a:rPr>
                            <m:t>𝐼</m:t>
                          </m:r>
                        </m:e>
                        <m:sub>
                          <m:r>
                            <a:rPr lang="en-US" altLang="zh-CN" sz="2800" i="1">
                              <a:latin typeface="Cambria Math" panose="02040503050406030204" charset="0"/>
                              <a:cs typeface="Cambria Math" panose="02040503050406030204" charset="0"/>
                            </a:rPr>
                            <m:t>𝑎𝑚𝑏𝑖𝑒𝑛𝑡</m:t>
                          </m:r>
                        </m:sub>
                      </m:sSub>
                      <m:r>
                        <a:rPr lang="en-US" altLang="zh-CN" sz="2800" i="1">
                          <a:latin typeface="Cambria Math" panose="02040503050406030204" charset="0"/>
                          <a:cs typeface="Cambria Math" panose="02040503050406030204" charset="0"/>
                        </a:rPr>
                        <m:t>+</m:t>
                      </m:r>
                      <m:sSub>
                        <m:sSubPr>
                          <m:ctrlPr>
                            <a:rPr lang="en-US" altLang="zh-CN" sz="2800" i="1">
                              <a:latin typeface="Cambria Math" panose="02040503050406030204" charset="0"/>
                              <a:cs typeface="Cambria Math" panose="02040503050406030204" charset="0"/>
                            </a:rPr>
                          </m:ctrlPr>
                        </m:sSubPr>
                        <m:e>
                          <m:r>
                            <a:rPr lang="en-US" altLang="zh-CN" sz="2800" i="1">
                              <a:latin typeface="Cambria Math" panose="02040503050406030204" charset="0"/>
                              <a:cs typeface="Cambria Math" panose="02040503050406030204" charset="0"/>
                            </a:rPr>
                            <m:t>𝐼</m:t>
                          </m:r>
                        </m:e>
                        <m:sub>
                          <m:r>
                            <a:rPr lang="en-US" altLang="zh-CN" sz="2800" i="1">
                              <a:latin typeface="Cambria Math" panose="02040503050406030204" charset="0"/>
                              <a:cs typeface="Cambria Math" panose="02040503050406030204" charset="0"/>
                            </a:rPr>
                            <m:t>𝑑𝑖𝑓𝑓𝑢𝑠𝑒</m:t>
                          </m:r>
                        </m:sub>
                      </m:sSub>
                      <m:r>
                        <a:rPr lang="en-US" altLang="zh-CN" sz="2800" i="1">
                          <a:latin typeface="Cambria Math" panose="02040503050406030204" charset="0"/>
                          <a:cs typeface="Cambria Math" panose="02040503050406030204" charset="0"/>
                        </a:rPr>
                        <m:t>+</m:t>
                      </m:r>
                      <m:sSub>
                        <m:sSubPr>
                          <m:ctrlPr>
                            <a:rPr lang="en-US" altLang="zh-CN" sz="2800" i="1">
                              <a:latin typeface="Cambria Math" panose="02040503050406030204" charset="0"/>
                              <a:cs typeface="Cambria Math" panose="02040503050406030204" charset="0"/>
                            </a:rPr>
                          </m:ctrlPr>
                        </m:sSubPr>
                        <m:e>
                          <m:r>
                            <a:rPr lang="en-US" altLang="zh-CN" sz="2800" i="1">
                              <a:latin typeface="Cambria Math" panose="02040503050406030204" charset="0"/>
                              <a:cs typeface="Cambria Math" panose="02040503050406030204" charset="0"/>
                            </a:rPr>
                            <m:t>𝐼</m:t>
                          </m:r>
                        </m:e>
                        <m:sub>
                          <m:r>
                            <a:rPr lang="en-US" altLang="zh-CN" sz="2800" i="1">
                              <a:latin typeface="Cambria Math" panose="02040503050406030204" charset="0"/>
                              <a:cs typeface="Cambria Math" panose="02040503050406030204" charset="0"/>
                            </a:rPr>
                            <m:t>𝑠𝑝𝑒𝑐𝑢𝑙𝑎𝑟</m:t>
                          </m:r>
                        </m:sub>
                      </m:sSub>
                    </m:oMath>
                  </m:oMathPara>
                </a14:m>
                <a:endParaRPr lang="zh-CN" altLang="en-US" sz="2400" b="1"/>
              </a:p>
              <a:p>
                <a:pPr algn="l">
                  <a:buClrTx/>
                  <a:buSzTx/>
                  <a:buFont typeface="Arial" panose="020B0604020202020204" pitchFamily="34" charset="0"/>
                  <a:buChar char="•"/>
                </a:pPr>
                <a:r>
                  <a:rPr lang="zh-CN" altLang="en-US" sz="2400" b="1"/>
                  <a:t>环境光：</a:t>
                </a:r>
                <a14:m>
                  <m:oMath xmlns:m="http://schemas.openxmlformats.org/officeDocument/2006/math">
                    <m:sSub>
                      <m:sSubPr>
                        <m:ctrlPr>
                          <a:rPr lang="en-US" altLang="zh-CN" sz="2400" i="1">
                            <a:latin typeface="Cambria Math" panose="02040503050406030204" charset="0"/>
                            <a:cs typeface="Cambria Math" panose="02040503050406030204" charset="0"/>
                          </a:rPr>
                        </m:ctrlPr>
                      </m:sSubPr>
                      <m:e>
                        <m:r>
                          <a:rPr lang="en-US" altLang="zh-CN" sz="2400" i="1">
                            <a:latin typeface="Cambria Math" panose="02040503050406030204" charset="0"/>
                            <a:cs typeface="Cambria Math" panose="02040503050406030204" charset="0"/>
                          </a:rPr>
                          <m:t>𝐼</m:t>
                        </m:r>
                      </m:e>
                      <m:sub>
                        <m:r>
                          <a:rPr lang="en-US" altLang="zh-CN" sz="2400" i="1">
                            <a:latin typeface="Cambria Math" panose="02040503050406030204" charset="0"/>
                            <a:cs typeface="Cambria Math" panose="02040503050406030204" charset="0"/>
                          </a:rPr>
                          <m:t>𝑎𝑚𝑏𝑖𝑒𝑛𝑡</m:t>
                        </m:r>
                      </m:sub>
                    </m:sSub>
                    <m:r>
                      <a:rPr lang="en-US" altLang="zh-CN" sz="2400" i="1">
                        <a:latin typeface="Cambria Math" panose="02040503050406030204" charset="0"/>
                        <a:cs typeface="Cambria Math" panose="02040503050406030204" charset="0"/>
                      </a:rPr>
                      <m:t>=</m:t>
                    </m:r>
                    <m:sSub>
                      <m:sSubPr>
                        <m:ctrlPr>
                          <a:rPr lang="en-US" altLang="zh-CN" sz="2400" i="1">
                            <a:latin typeface="Cambria Math" panose="02040503050406030204" charset="0"/>
                            <a:cs typeface="Cambria Math" panose="02040503050406030204" charset="0"/>
                          </a:rPr>
                        </m:ctrlPr>
                      </m:sSubPr>
                      <m:e>
                        <m:r>
                          <a:rPr lang="en-US" altLang="zh-CN" sz="2400" i="1">
                            <a:latin typeface="Cambria Math" panose="02040503050406030204" charset="0"/>
                            <a:cs typeface="Cambria Math" panose="02040503050406030204" charset="0"/>
                          </a:rPr>
                          <m:t>𝑘</m:t>
                        </m:r>
                      </m:e>
                      <m:sub>
                        <m:r>
                          <a:rPr lang="en-US" altLang="zh-CN" sz="2400" i="1">
                            <a:latin typeface="Cambria Math" panose="02040503050406030204" charset="0"/>
                            <a:cs typeface="Cambria Math" panose="02040503050406030204" charset="0"/>
                          </a:rPr>
                          <m:t>𝑎</m:t>
                        </m:r>
                      </m:sub>
                    </m:sSub>
                    <m:sSub>
                      <m:sSubPr>
                        <m:ctrlPr>
                          <a:rPr lang="en-US" altLang="zh-CN" sz="2400" i="1">
                            <a:latin typeface="Cambria Math" panose="02040503050406030204" charset="0"/>
                            <a:cs typeface="Cambria Math" panose="02040503050406030204" charset="0"/>
                          </a:rPr>
                        </m:ctrlPr>
                      </m:sSubPr>
                      <m:e>
                        <m:r>
                          <a:rPr lang="en-US" altLang="zh-CN" sz="2400" i="1">
                            <a:latin typeface="Cambria Math" panose="02040503050406030204" charset="0"/>
                            <a:cs typeface="Cambria Math" panose="02040503050406030204" charset="0"/>
                          </a:rPr>
                          <m:t>𝐼</m:t>
                        </m:r>
                      </m:e>
                      <m:sub>
                        <m:r>
                          <a:rPr lang="en-US" altLang="zh-CN" sz="2400" i="1">
                            <a:latin typeface="Cambria Math" panose="02040503050406030204" charset="0"/>
                            <a:cs typeface="Cambria Math" panose="02040503050406030204" charset="0"/>
                          </a:rPr>
                          <m:t>𝑝𝑎</m:t>
                        </m:r>
                      </m:sub>
                    </m:sSub>
                  </m:oMath>
                </a14:m>
                <a:endParaRPr lang="zh-CN" altLang="en-US" sz="2400">
                  <a:sym typeface="+mn-ea"/>
                </a:endParaRPr>
              </a:p>
              <a:p>
                <a:pPr algn="l">
                  <a:buClrTx/>
                  <a:buSzTx/>
                  <a:buFont typeface="Arial" panose="020B0604020202020204" pitchFamily="34" charset="0"/>
                  <a:buChar char="•"/>
                </a:pPr>
                <a:endParaRPr lang="zh-CN" altLang="en-US" sz="2400" b="1"/>
              </a:p>
              <a:p>
                <a:pPr algn="l">
                  <a:buClrTx/>
                  <a:buSzTx/>
                  <a:buFont typeface="Arial" panose="020B0604020202020204" pitchFamily="34" charset="0"/>
                  <a:buChar char="•"/>
                </a:pPr>
                <a:r>
                  <a:rPr lang="zh-CN" altLang="en-US" sz="2400" b="1"/>
                  <a:t>漫反射：</a:t>
                </a:r>
                <a14:m>
                  <m:oMath xmlns:m="http://schemas.openxmlformats.org/officeDocument/2006/math">
                    <m:sSub>
                      <m:sSubPr>
                        <m:ctrlPr>
                          <a:rPr lang="zh-CN" altLang="en-US" sz="2400">
                            <a:latin typeface="Cambria Math" panose="02040503050406030204" charset="0"/>
                            <a:cs typeface="Cambria Math" panose="02040503050406030204" charset="0"/>
                          </a:rPr>
                        </m:ctrlPr>
                      </m:sSubPr>
                      <m:e>
                        <m:r>
                          <a:rPr lang="zh-CN" altLang="en-US" sz="2400">
                            <a:latin typeface="Cambria Math" panose="02040503050406030204" charset="0"/>
                            <a:cs typeface="Cambria Math" panose="02040503050406030204" charset="0"/>
                          </a:rPr>
                          <m:t>𝐼</m:t>
                        </m:r>
                      </m:e>
                      <m:sub>
                        <m:r>
                          <a:rPr lang="zh-CN" altLang="en-US" sz="2400">
                            <a:latin typeface="Cambria Math" panose="02040503050406030204" charset="0"/>
                            <a:cs typeface="Cambria Math" panose="02040503050406030204" charset="0"/>
                          </a:rPr>
                          <m:t>𝑑𝑖𝑓𝑓𝑢𝑠𝑒</m:t>
                        </m:r>
                      </m:sub>
                    </m:sSub>
                    <m:r>
                      <a:rPr lang="zh-CN" altLang="en-US" sz="2400">
                        <a:latin typeface="Cambria Math" panose="02040503050406030204" charset="0"/>
                        <a:cs typeface="Cambria Math" panose="02040503050406030204" charset="0"/>
                      </a:rPr>
                      <m:t>=</m:t>
                    </m:r>
                    <m:sSub>
                      <m:sSubPr>
                        <m:ctrlPr>
                          <a:rPr lang="zh-CN" altLang="en-US" sz="2400">
                            <a:latin typeface="Cambria Math" panose="02040503050406030204" charset="0"/>
                            <a:cs typeface="Cambria Math" panose="02040503050406030204" charset="0"/>
                          </a:rPr>
                        </m:ctrlPr>
                      </m:sSubPr>
                      <m:e>
                        <m:r>
                          <a:rPr lang="zh-CN" altLang="en-US" sz="2400">
                            <a:latin typeface="Cambria Math" panose="02040503050406030204" charset="0"/>
                            <a:cs typeface="Cambria Math" panose="02040503050406030204" charset="0"/>
                          </a:rPr>
                          <m:t>𝑘</m:t>
                        </m:r>
                      </m:e>
                      <m:sub>
                        <m:r>
                          <a:rPr lang="zh-CN" altLang="en-US" sz="2400">
                            <a:latin typeface="Cambria Math" panose="02040503050406030204" charset="0"/>
                            <a:cs typeface="Cambria Math" panose="02040503050406030204" charset="0"/>
                          </a:rPr>
                          <m:t>𝑑</m:t>
                        </m:r>
                      </m:sub>
                    </m:sSub>
                    <m:sSub>
                      <m:sSubPr>
                        <m:ctrlPr>
                          <a:rPr lang="zh-CN" altLang="en-US" sz="2400">
                            <a:latin typeface="Cambria Math" panose="02040503050406030204" charset="0"/>
                            <a:cs typeface="Cambria Math" panose="02040503050406030204" charset="0"/>
                          </a:rPr>
                        </m:ctrlPr>
                      </m:sSubPr>
                      <m:e>
                        <m:r>
                          <a:rPr lang="zh-CN" altLang="en-US" sz="2400">
                            <a:latin typeface="Cambria Math" panose="02040503050406030204" charset="0"/>
                            <a:cs typeface="Cambria Math" panose="02040503050406030204" charset="0"/>
                          </a:rPr>
                          <m:t>𝐼</m:t>
                        </m:r>
                      </m:e>
                      <m:sub>
                        <m:r>
                          <a:rPr lang="zh-CN" altLang="en-US" sz="2400">
                            <a:latin typeface="Cambria Math" panose="02040503050406030204" charset="0"/>
                            <a:cs typeface="Cambria Math" panose="02040503050406030204" charset="0"/>
                          </a:rPr>
                          <m:t>𝑝𝑑</m:t>
                        </m:r>
                      </m:sub>
                    </m:sSub>
                    <m:func>
                      <m:funcPr>
                        <m:ctrlPr>
                          <a:rPr lang="zh-CN" altLang="en-US" sz="2400">
                            <a:latin typeface="Cambria Math" panose="02040503050406030204" charset="0"/>
                            <a:cs typeface="Cambria Math" panose="02040503050406030204" charset="0"/>
                          </a:rPr>
                        </m:ctrlPr>
                      </m:funcPr>
                      <m:fName>
                        <m:r>
                          <m:rPr>
                            <m:sty m:val="p"/>
                          </m:rPr>
                          <a:rPr lang="zh-CN" altLang="en-US" sz="2400">
                            <a:latin typeface="Cambria Math" panose="02040503050406030204" charset="0"/>
                            <a:cs typeface="Cambria Math" panose="02040503050406030204" charset="0"/>
                          </a:rPr>
                          <m:t>cos</m:t>
                        </m:r>
                      </m:fName>
                      <m:e>
                        <m:r>
                          <a:rPr lang="zh-CN" altLang="en-US" sz="2400">
                            <a:latin typeface="Cambria Math" panose="02040503050406030204" charset="0"/>
                            <a:cs typeface="Cambria Math" panose="02040503050406030204" charset="0"/>
                          </a:rPr>
                          <m:t>𝑖</m:t>
                        </m:r>
                      </m:e>
                    </m:func>
                  </m:oMath>
                </a14:m>
                <a:endParaRPr lang="zh-CN" altLang="en-US" sz="2400" b="1"/>
              </a:p>
              <a:p>
                <a:pPr marL="0" algn="l">
                  <a:lnSpc>
                    <a:spcPct val="130000"/>
                  </a:lnSpc>
                  <a:spcBef>
                    <a:spcPts val="0"/>
                  </a:spcBef>
                  <a:spcAft>
                    <a:spcPts val="1000"/>
                  </a:spcAft>
                  <a:buClrTx/>
                  <a:buSzTx/>
                  <a:buFont typeface="Arial" panose="020B0604020202020204" pitchFamily="34" charset="0"/>
                  <a:buNone/>
                </a:pPr>
                <a:endParaRPr lang="zh-CN" altLang="en-US" sz="2000">
                  <a:latin typeface="Cambria Math" panose="02040503050406030204" charset="0"/>
                  <a:cs typeface="Cambria Math" panose="02040503050406030204" charset="0"/>
                </a:endParaRPr>
              </a:p>
              <a:p>
                <a:pPr algn="l">
                  <a:buClrTx/>
                  <a:buSzTx/>
                  <a:buFont typeface="Arial" panose="020B0604020202020204" pitchFamily="34" charset="0"/>
                  <a:buChar char="•"/>
                </a:pPr>
                <a:r>
                  <a:rPr lang="zh-CN" altLang="en-US" sz="2400" b="1"/>
                  <a:t>镜面反射：</a:t>
                </a:r>
                <a14:m>
                  <m:oMath xmlns:m="http://schemas.openxmlformats.org/officeDocument/2006/math">
                    <m:sSub>
                      <m:sSubPr>
                        <m:ctrlPr>
                          <a:rPr lang="zh-CN" altLang="en-US" sz="2400">
                            <a:latin typeface="Cambria Math" panose="02040503050406030204" charset="0"/>
                            <a:cs typeface="Cambria Math" panose="02040503050406030204" charset="0"/>
                          </a:rPr>
                        </m:ctrlPr>
                      </m:sSubPr>
                      <m:e>
                        <m:r>
                          <a:rPr lang="zh-CN" altLang="en-US" sz="2400">
                            <a:latin typeface="Cambria Math" panose="02040503050406030204" charset="0"/>
                            <a:cs typeface="Cambria Math" panose="02040503050406030204" charset="0"/>
                          </a:rPr>
                          <m:t>𝐼</m:t>
                        </m:r>
                      </m:e>
                      <m:sub>
                        <m:r>
                          <a:rPr lang="zh-CN" altLang="en-US" sz="2400">
                            <a:latin typeface="Cambria Math" panose="02040503050406030204" charset="0"/>
                            <a:cs typeface="Cambria Math" panose="02040503050406030204" charset="0"/>
                          </a:rPr>
                          <m:t>𝑠𝑝𝑒𝑐𝑢𝑙𝑎𝑟</m:t>
                        </m:r>
                      </m:sub>
                    </m:sSub>
                    <m:r>
                      <a:rPr lang="zh-CN" altLang="en-US" sz="2400">
                        <a:latin typeface="Cambria Math" panose="02040503050406030204" charset="0"/>
                        <a:cs typeface="Cambria Math" panose="02040503050406030204" charset="0"/>
                      </a:rPr>
                      <m:t>=</m:t>
                    </m:r>
                    <m:sSub>
                      <m:sSubPr>
                        <m:ctrlPr>
                          <a:rPr lang="zh-CN" altLang="en-US" sz="2400">
                            <a:latin typeface="Cambria Math" panose="02040503050406030204" charset="0"/>
                            <a:cs typeface="Cambria Math" panose="02040503050406030204" charset="0"/>
                          </a:rPr>
                        </m:ctrlPr>
                      </m:sSubPr>
                      <m:e>
                        <m:r>
                          <a:rPr lang="zh-CN" altLang="en-US" sz="2400">
                            <a:latin typeface="Cambria Math" panose="02040503050406030204" charset="0"/>
                            <a:cs typeface="Cambria Math" panose="02040503050406030204" charset="0"/>
                          </a:rPr>
                          <m:t>𝑘</m:t>
                        </m:r>
                      </m:e>
                      <m:sub>
                        <m:r>
                          <a:rPr lang="zh-CN" altLang="en-US" sz="2400">
                            <a:latin typeface="Cambria Math" panose="02040503050406030204" charset="0"/>
                            <a:cs typeface="Cambria Math" panose="02040503050406030204" charset="0"/>
                          </a:rPr>
                          <m:t>𝑠</m:t>
                        </m:r>
                      </m:sub>
                    </m:sSub>
                    <m:sSub>
                      <m:sSubPr>
                        <m:ctrlPr>
                          <a:rPr lang="zh-CN" altLang="en-US" sz="2400">
                            <a:latin typeface="Cambria Math" panose="02040503050406030204" charset="0"/>
                            <a:cs typeface="Cambria Math" panose="02040503050406030204" charset="0"/>
                          </a:rPr>
                        </m:ctrlPr>
                      </m:sSubPr>
                      <m:e>
                        <m:r>
                          <a:rPr lang="zh-CN" altLang="en-US" sz="2400">
                            <a:latin typeface="Cambria Math" panose="02040503050406030204" charset="0"/>
                            <a:cs typeface="Cambria Math" panose="02040503050406030204" charset="0"/>
                          </a:rPr>
                          <m:t>𝐼</m:t>
                        </m:r>
                      </m:e>
                      <m:sub>
                        <m:r>
                          <a:rPr lang="zh-CN" altLang="en-US" sz="2400">
                            <a:latin typeface="Cambria Math" panose="02040503050406030204" charset="0"/>
                            <a:cs typeface="Cambria Math" panose="02040503050406030204" charset="0"/>
                          </a:rPr>
                          <m:t>𝑝𝑠</m:t>
                        </m:r>
                      </m:sub>
                    </m:sSub>
                    <m:sSup>
                      <m:sSupPr>
                        <m:ctrlPr>
                          <a:rPr lang="zh-CN" altLang="en-US" sz="2400">
                            <a:latin typeface="Cambria Math" panose="02040503050406030204" charset="0"/>
                            <a:cs typeface="Cambria Math" panose="02040503050406030204" charset="0"/>
                          </a:rPr>
                        </m:ctrlPr>
                      </m:sSupPr>
                      <m:e>
                        <m:r>
                          <a:rPr lang="zh-CN" altLang="en-US" sz="2400">
                            <a:latin typeface="Cambria Math" panose="02040503050406030204" charset="0"/>
                            <a:cs typeface="Cambria Math" panose="02040503050406030204" charset="0"/>
                          </a:rPr>
                          <m:t>𝑐𝑜𝑠</m:t>
                        </m:r>
                      </m:e>
                      <m:sup>
                        <m:r>
                          <a:rPr lang="zh-CN" altLang="en-US" sz="2400">
                            <a:latin typeface="Cambria Math" panose="02040503050406030204" charset="0"/>
                            <a:cs typeface="Cambria Math" panose="02040503050406030204" charset="0"/>
                          </a:rPr>
                          <m:t>𝑝</m:t>
                        </m:r>
                      </m:sup>
                    </m:sSup>
                    <m:r>
                      <a:rPr lang="zh-CN" altLang="en-US" sz="2400">
                        <a:latin typeface="Cambria Math" panose="02040503050406030204" charset="0"/>
                        <a:cs typeface="Cambria Math" panose="02040503050406030204" charset="0"/>
                      </a:rPr>
                      <m:t>𝜃</m:t>
                    </m:r>
                  </m:oMath>
                </a14:m>
                <a:endParaRPr lang="zh-CN" altLang="en-US" sz="2400">
                  <a:latin typeface="Cambria Math" panose="02040503050406030204" charset="0"/>
                  <a:cs typeface="Cambria Math" panose="02040503050406030204" charset="0"/>
                  <a:sym typeface="+mn-ea"/>
                </a:endParaRPr>
              </a:p>
              <a:p>
                <a:pPr marL="0" algn="l">
                  <a:lnSpc>
                    <a:spcPct val="130000"/>
                  </a:lnSpc>
                  <a:spcBef>
                    <a:spcPts val="0"/>
                  </a:spcBef>
                  <a:spcAft>
                    <a:spcPts val="1000"/>
                  </a:spcAft>
                  <a:buClrTx/>
                  <a:buSzTx/>
                  <a:buFont typeface="Arial" panose="020B0604020202020204" pitchFamily="34" charset="0"/>
                  <a:buNone/>
                </a:pPr>
                <a:endParaRPr lang="zh-CN" altLang="en-US" sz="2000">
                  <a:latin typeface="Cambria Math" panose="02040503050406030204" charset="0"/>
                  <a:cs typeface="Cambria Math" panose="02040503050406030204" charset="0"/>
                </a:endParaRPr>
              </a:p>
            </p:txBody>
          </p:sp>
        </mc:Choice>
        <mc:Fallback>
          <p:sp>
            <p:nvSpPr>
              <p:cNvPr id="3" name="内容占位符 2"/>
              <p:cNvSpPr>
                <a:spLocks noRot="1" noChangeAspect="1" noMove="1" noResize="1" noEditPoints="1" noAdjustHandles="1" noChangeArrowheads="1" noChangeShapeType="1" noTextEdit="1"/>
              </p:cNvSpPr>
              <p:nvPr>
                <p:ph idx="1"/>
              </p:nvPr>
            </p:nvSpPr>
            <p:spPr>
              <a:xfrm>
                <a:off x="608330" y="1490345"/>
                <a:ext cx="10968990" cy="5198745"/>
              </a:xfrm>
              <a:blipFill rotWithShape="1">
                <a:blip r:embed="rId1"/>
                <a:stretch>
                  <a:fillRect/>
                </a:stretch>
              </a:blipFill>
            </p:spPr>
            <p:txBody>
              <a:bodyPr/>
              <a:lstStyle/>
              <a:p>
                <a:r>
                  <a:rPr lang="zh-CN" altLang="en-US">
                    <a:noFill/>
                  </a:rPr>
                  <a:t> </a:t>
                </a:r>
              </a:p>
            </p:txBody>
          </p:sp>
        </mc:Fallback>
      </mc:AlternateContent>
      <p:grpSp>
        <p:nvGrpSpPr>
          <p:cNvPr id="21" name="组合 20"/>
          <p:cNvGrpSpPr/>
          <p:nvPr/>
        </p:nvGrpSpPr>
        <p:grpSpPr>
          <a:xfrm>
            <a:off x="6069330" y="3251200"/>
            <a:ext cx="5963920" cy="3324860"/>
            <a:chOff x="958" y="5564"/>
            <a:chExt cx="9392" cy="5236"/>
          </a:xfrm>
        </p:grpSpPr>
        <p:pic>
          <p:nvPicPr>
            <p:cNvPr id="104" name="图片 103"/>
            <p:cNvPicPr/>
            <p:nvPr>
              <p:custDataLst>
                <p:tags r:id="rId2"/>
              </p:custDataLst>
            </p:nvPr>
          </p:nvPicPr>
          <p:blipFill>
            <a:blip r:embed="rId3"/>
            <a:stretch>
              <a:fillRect/>
            </a:stretch>
          </p:blipFill>
          <p:spPr>
            <a:xfrm>
              <a:off x="958" y="5564"/>
              <a:ext cx="8626" cy="5236"/>
            </a:xfrm>
            <a:prstGeom prst="rect">
              <a:avLst/>
            </a:prstGeom>
            <a:noFill/>
            <a:ln w="9525">
              <a:noFill/>
            </a:ln>
          </p:spPr>
        </p:pic>
        <mc:AlternateContent xmlns:mc="http://schemas.openxmlformats.org/markup-compatibility/2006">
          <mc:Choice xmlns:a14="http://schemas.microsoft.com/office/drawing/2010/main" Requires="a14">
            <p:sp>
              <p:nvSpPr>
                <p:cNvPr id="5" name="文本框 4"/>
                <p:cNvSpPr txBox="1"/>
                <p:nvPr>
                  <p:custDataLst>
                    <p:tags r:id="rId4"/>
                  </p:custDataLst>
                </p:nvPr>
              </p:nvSpPr>
              <p:spPr>
                <a:xfrm>
                  <a:off x="2296" y="6844"/>
                  <a:ext cx="864" cy="822"/>
                </a:xfrm>
                <a:prstGeom prst="rect">
                  <a:avLst/>
                </a:prstGeom>
                <a:noFill/>
              </p:spPr>
              <p:txBody>
                <a:bodyPr wrap="square" rtlCol="0" anchor="t">
                  <a:spAutoFit/>
                </a:bodyPr>
                <a:p>
                  <a:pPr algn="l"/>
                  <a14:m>
                    <m:oMathPara xmlns:m="http://schemas.openxmlformats.org/officeDocument/2006/math">
                      <m:oMathParaPr>
                        <m:jc m:val="centerGroup"/>
                      </m:oMathParaPr>
                      <m:oMath xmlns:m="http://schemas.openxmlformats.org/officeDocument/2006/math">
                        <m:r>
                          <a:rPr lang="en-US" altLang="zh-CN" sz="2800" b="1" i="1">
                            <a:solidFill>
                              <a:srgbClr val="C00000"/>
                            </a:solidFill>
                            <a:latin typeface="Cambria Math" panose="02040503050406030204" charset="0"/>
                            <a:cs typeface="Cambria Math" panose="02040503050406030204" charset="0"/>
                          </a:rPr>
                          <m:t>𝒍</m:t>
                        </m:r>
                      </m:oMath>
                    </m:oMathPara>
                  </a14:m>
                  <a:endParaRPr lang="en-US" altLang="zh-CN" sz="2800" b="1" i="1">
                    <a:solidFill>
                      <a:srgbClr val="C00000"/>
                    </a:solidFill>
                    <a:latin typeface="Cambria Math" panose="02040503050406030204" charset="0"/>
                    <a:cs typeface="Cambria Math" panose="02040503050406030204" charset="0"/>
                  </a:endParaRPr>
                </a:p>
              </p:txBody>
            </p:sp>
          </mc:Choice>
          <mc:Fallback>
            <p:sp>
              <p:nvSpPr>
                <p:cNvPr id="5" name="文本框 4"/>
                <p:cNvSpPr txBox="1">
                  <a:spLocks noRot="1" noChangeAspect="1" noMove="1" noResize="1" noEditPoints="1" noAdjustHandles="1" noChangeArrowheads="1" noChangeShapeType="1" noTextEdit="1"/>
                </p:cNvSpPr>
                <p:nvPr>
                  <p:custDataLst>
                    <p:tags r:id="rId5"/>
                  </p:custDataLst>
                </p:nvPr>
              </p:nvSpPr>
              <p:spPr>
                <a:xfrm>
                  <a:off x="2296" y="6844"/>
                  <a:ext cx="864" cy="822"/>
                </a:xfrm>
                <a:prstGeom prst="rect">
                  <a:avLst/>
                </a:prstGeom>
                <a:blipFill rotWithShape="1">
                  <a:blip r:embed="rId6"/>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7" name="文本框 6"/>
                <p:cNvSpPr txBox="1"/>
                <p:nvPr>
                  <p:custDataLst>
                    <p:tags r:id="rId7"/>
                  </p:custDataLst>
                </p:nvPr>
              </p:nvSpPr>
              <p:spPr>
                <a:xfrm>
                  <a:off x="5835" y="5902"/>
                  <a:ext cx="864" cy="822"/>
                </a:xfrm>
                <a:prstGeom prst="rect">
                  <a:avLst/>
                </a:prstGeom>
                <a:noFill/>
              </p:spPr>
              <p:txBody>
                <a:bodyPr wrap="square" rtlCol="0" anchor="t">
                  <a:spAutoFit/>
                </a:bodyPr>
                <a:p>
                  <a:pPr algn="l"/>
                  <a14:m>
                    <m:oMathPara xmlns:m="http://schemas.openxmlformats.org/officeDocument/2006/math">
                      <m:oMathParaPr>
                        <m:jc m:val="centerGroup"/>
                      </m:oMathParaPr>
                      <m:oMath xmlns:m="http://schemas.openxmlformats.org/officeDocument/2006/math">
                        <m:r>
                          <a:rPr lang="en-US" altLang="zh-CN" sz="2800" b="1" i="1">
                            <a:solidFill>
                              <a:srgbClr val="C00000"/>
                            </a:solidFill>
                            <a:latin typeface="Cambria Math" panose="02040503050406030204" charset="0"/>
                            <a:cs typeface="Cambria Math" panose="02040503050406030204" charset="0"/>
                          </a:rPr>
                          <m:t>𝒏</m:t>
                        </m:r>
                      </m:oMath>
                    </m:oMathPara>
                  </a14:m>
                  <a:endParaRPr lang="en-US" altLang="zh-CN" sz="2800" b="1" i="1">
                    <a:solidFill>
                      <a:srgbClr val="C00000"/>
                    </a:solidFill>
                    <a:latin typeface="Cambria Math" panose="02040503050406030204" charset="0"/>
                    <a:cs typeface="Cambria Math" panose="02040503050406030204" charset="0"/>
                  </a:endParaRPr>
                </a:p>
              </p:txBody>
            </p:sp>
          </mc:Choice>
          <mc:Fallback>
            <p:sp>
              <p:nvSpPr>
                <p:cNvPr id="7" name="文本框 6"/>
                <p:cNvSpPr txBox="1">
                  <a:spLocks noRot="1" noChangeAspect="1" noMove="1" noResize="1" noEditPoints="1" noAdjustHandles="1" noChangeArrowheads="1" noChangeShapeType="1" noTextEdit="1"/>
                </p:cNvSpPr>
                <p:nvPr>
                  <p:custDataLst>
                    <p:tags r:id="rId8"/>
                  </p:custDataLst>
                </p:nvPr>
              </p:nvSpPr>
              <p:spPr>
                <a:xfrm>
                  <a:off x="5835" y="5902"/>
                  <a:ext cx="864" cy="822"/>
                </a:xfrm>
                <a:prstGeom prst="rect">
                  <a:avLst/>
                </a:prstGeom>
                <a:blipFill rotWithShape="1">
                  <a:blip r:embed="rId9"/>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8" name="文本框 7"/>
                <p:cNvSpPr txBox="1"/>
                <p:nvPr>
                  <p:custDataLst>
                    <p:tags r:id="rId10"/>
                  </p:custDataLst>
                </p:nvPr>
              </p:nvSpPr>
              <p:spPr>
                <a:xfrm>
                  <a:off x="8114" y="7260"/>
                  <a:ext cx="864" cy="822"/>
                </a:xfrm>
                <a:prstGeom prst="rect">
                  <a:avLst/>
                </a:prstGeom>
                <a:noFill/>
              </p:spPr>
              <p:txBody>
                <a:bodyPr wrap="square" rtlCol="0" anchor="t">
                  <a:spAutoFit/>
                </a:bodyPr>
                <a:p>
                  <a:pPr algn="l"/>
                  <a14:m>
                    <m:oMathPara xmlns:m="http://schemas.openxmlformats.org/officeDocument/2006/math">
                      <m:oMathParaPr>
                        <m:jc m:val="centerGroup"/>
                      </m:oMathParaPr>
                      <m:oMath xmlns:m="http://schemas.openxmlformats.org/officeDocument/2006/math">
                        <m:r>
                          <a:rPr lang="en-US" altLang="zh-CN" sz="2800" b="1" i="1">
                            <a:solidFill>
                              <a:srgbClr val="C00000"/>
                            </a:solidFill>
                            <a:latin typeface="Cambria Math" panose="02040503050406030204" charset="0"/>
                            <a:cs typeface="Cambria Math" panose="02040503050406030204" charset="0"/>
                          </a:rPr>
                          <m:t>𝒓</m:t>
                        </m:r>
                      </m:oMath>
                    </m:oMathPara>
                  </a14:m>
                  <a:endParaRPr lang="en-US" altLang="zh-CN" sz="2800" b="1" i="1">
                    <a:solidFill>
                      <a:srgbClr val="C00000"/>
                    </a:solidFill>
                    <a:latin typeface="Cambria Math" panose="02040503050406030204" charset="0"/>
                    <a:cs typeface="Cambria Math" panose="02040503050406030204" charset="0"/>
                  </a:endParaRPr>
                </a:p>
              </p:txBody>
            </p:sp>
          </mc:Choice>
          <mc:Fallback>
            <p:sp>
              <p:nvSpPr>
                <p:cNvPr id="8" name="文本框 7"/>
                <p:cNvSpPr txBox="1">
                  <a:spLocks noRot="1" noChangeAspect="1" noMove="1" noResize="1" noEditPoints="1" noAdjustHandles="1" noChangeArrowheads="1" noChangeShapeType="1" noTextEdit="1"/>
                </p:cNvSpPr>
                <p:nvPr>
                  <p:custDataLst>
                    <p:tags r:id="rId11"/>
                  </p:custDataLst>
                </p:nvPr>
              </p:nvSpPr>
              <p:spPr>
                <a:xfrm>
                  <a:off x="8114" y="7260"/>
                  <a:ext cx="864" cy="822"/>
                </a:xfrm>
                <a:prstGeom prst="rect">
                  <a:avLst/>
                </a:prstGeom>
                <a:blipFill rotWithShape="1">
                  <a:blip r:embed="rId12"/>
                </a:blipFill>
              </p:spPr>
              <p:txBody>
                <a:bodyPr/>
                <a:lstStyle/>
                <a:p>
                  <a:r>
                    <a:rPr lang="zh-CN" altLang="en-US">
                      <a:noFill/>
                    </a:rPr>
                    <a:t> </a:t>
                  </a:r>
                </a:p>
              </p:txBody>
            </p:sp>
          </mc:Fallback>
        </mc:AlternateContent>
        <p:cxnSp>
          <p:nvCxnSpPr>
            <p:cNvPr id="9" name="直接箭头连接符 8"/>
            <p:cNvCxnSpPr/>
            <p:nvPr>
              <p:custDataLst>
                <p:tags r:id="rId13"/>
              </p:custDataLst>
            </p:nvPr>
          </p:nvCxnSpPr>
          <p:spPr>
            <a:xfrm flipV="1">
              <a:off x="5192" y="8399"/>
              <a:ext cx="3237" cy="1619"/>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sp>
          <p:nvSpPr>
            <p:cNvPr id="10" name="文本框 9"/>
            <p:cNvSpPr txBox="1"/>
            <p:nvPr>
              <p:custDataLst>
                <p:tags r:id="rId14"/>
              </p:custDataLst>
            </p:nvPr>
          </p:nvSpPr>
          <p:spPr>
            <a:xfrm>
              <a:off x="8568" y="8260"/>
              <a:ext cx="1280" cy="628"/>
            </a:xfrm>
            <a:prstGeom prst="rect">
              <a:avLst/>
            </a:prstGeom>
            <a:noFill/>
          </p:spPr>
          <p:txBody>
            <a:bodyPr wrap="square" rtlCol="0">
              <a:spAutoFit/>
            </a:bodyPr>
            <a:p>
              <a:r>
                <a:rPr lang="zh-CN" altLang="en-US" sz="2000"/>
                <a:t>视线</a:t>
              </a:r>
              <a:endParaRPr lang="zh-CN" altLang="en-US" sz="2000"/>
            </a:p>
          </p:txBody>
        </p:sp>
        <mc:AlternateContent xmlns:mc="http://schemas.openxmlformats.org/markup-compatibility/2006">
          <mc:Choice xmlns:a14="http://schemas.microsoft.com/office/drawing/2010/main" Requires="a14">
            <p:sp>
              <p:nvSpPr>
                <p:cNvPr id="11" name="文本框 10"/>
                <p:cNvSpPr txBox="1"/>
                <p:nvPr>
                  <p:custDataLst>
                    <p:tags r:id="rId15"/>
                  </p:custDataLst>
                </p:nvPr>
              </p:nvSpPr>
              <p:spPr>
                <a:xfrm>
                  <a:off x="9486" y="8082"/>
                  <a:ext cx="864" cy="822"/>
                </a:xfrm>
                <a:prstGeom prst="rect">
                  <a:avLst/>
                </a:prstGeom>
                <a:noFill/>
              </p:spPr>
              <p:txBody>
                <a:bodyPr wrap="square" rtlCol="0" anchor="t">
                  <a:spAutoFit/>
                </a:bodyPr>
                <a:p>
                  <a:pPr algn="l"/>
                  <a14:m>
                    <m:oMathPara xmlns:m="http://schemas.openxmlformats.org/officeDocument/2006/math">
                      <m:oMathParaPr>
                        <m:jc m:val="centerGroup"/>
                      </m:oMathParaPr>
                      <m:oMath xmlns:m="http://schemas.openxmlformats.org/officeDocument/2006/math">
                        <m:r>
                          <a:rPr lang="en-US" altLang="zh-CN" sz="2800" b="1" i="1">
                            <a:solidFill>
                              <a:srgbClr val="C00000"/>
                            </a:solidFill>
                            <a:latin typeface="Cambria Math" panose="02040503050406030204" charset="0"/>
                            <a:cs typeface="Cambria Math" panose="02040503050406030204" charset="0"/>
                          </a:rPr>
                          <m:t>𝒗</m:t>
                        </m:r>
                      </m:oMath>
                    </m:oMathPara>
                  </a14:m>
                  <a:endParaRPr lang="en-US" altLang="zh-CN" sz="2800" b="1" i="1">
                    <a:solidFill>
                      <a:srgbClr val="C00000"/>
                    </a:solidFill>
                    <a:latin typeface="Cambria Math" panose="02040503050406030204" charset="0"/>
                    <a:cs typeface="Cambria Math" panose="02040503050406030204" charset="0"/>
                  </a:endParaRPr>
                </a:p>
              </p:txBody>
            </p:sp>
          </mc:Choice>
          <mc:Fallback>
            <p:sp>
              <p:nvSpPr>
                <p:cNvPr id="11" name="文本框 10"/>
                <p:cNvSpPr txBox="1">
                  <a:spLocks noRot="1" noChangeAspect="1" noMove="1" noResize="1" noEditPoints="1" noAdjustHandles="1" noChangeArrowheads="1" noChangeShapeType="1" noTextEdit="1"/>
                </p:cNvSpPr>
                <p:nvPr>
                  <p:custDataLst>
                    <p:tags r:id="rId16"/>
                  </p:custDataLst>
                </p:nvPr>
              </p:nvSpPr>
              <p:spPr>
                <a:xfrm>
                  <a:off x="9486" y="8082"/>
                  <a:ext cx="864" cy="822"/>
                </a:xfrm>
                <a:prstGeom prst="rect">
                  <a:avLst/>
                </a:prstGeom>
                <a:blipFill rotWithShape="1">
                  <a:blip r:embed="rId17"/>
                </a:blipFill>
              </p:spPr>
              <p:txBody>
                <a:bodyPr/>
                <a:lstStyle/>
                <a:p>
                  <a:r>
                    <a:rPr lang="zh-CN" altLang="en-US">
                      <a:noFill/>
                    </a:rPr>
                    <a:t> </a:t>
                  </a:r>
                </a:p>
              </p:txBody>
            </p:sp>
          </mc:Fallback>
        </mc:AlternateContent>
        <p:cxnSp>
          <p:nvCxnSpPr>
            <p:cNvPr id="12" name="曲线连接符 11"/>
            <p:cNvCxnSpPr/>
            <p:nvPr>
              <p:custDataLst>
                <p:tags r:id="rId18"/>
              </p:custDataLst>
            </p:nvPr>
          </p:nvCxnSpPr>
          <p:spPr>
            <a:xfrm>
              <a:off x="5783" y="9474"/>
              <a:ext cx="225" cy="228"/>
            </a:xfrm>
            <a:prstGeom prst="curvedConnector2">
              <a:avLst/>
            </a:prstGeom>
            <a:ln w="28575">
              <a:solidFill>
                <a:schemeClr val="tx1"/>
              </a:solidFill>
            </a:ln>
          </p:spPr>
          <p:style>
            <a:lnRef idx="2">
              <a:schemeClr val="accent1"/>
            </a:lnRef>
            <a:fillRef idx="0">
              <a:srgbClr val="FFFFFF"/>
            </a:fillRef>
            <a:effectRef idx="0">
              <a:srgbClr val="FFFFFF"/>
            </a:effectRef>
            <a:fontRef idx="minor">
              <a:schemeClr val="tx1"/>
            </a:fontRef>
          </p:style>
        </p:cxnSp>
        <mc:AlternateContent xmlns:mc="http://schemas.openxmlformats.org/markup-compatibility/2006">
          <mc:Choice xmlns:a14="http://schemas.microsoft.com/office/drawing/2010/main" Requires="a14">
            <p:sp>
              <p:nvSpPr>
                <p:cNvPr id="17" name="文本框 16"/>
                <p:cNvSpPr txBox="1"/>
                <p:nvPr>
                  <p:custDataLst>
                    <p:tags r:id="rId19"/>
                  </p:custDataLst>
                </p:nvPr>
              </p:nvSpPr>
              <p:spPr>
                <a:xfrm>
                  <a:off x="5835" y="9196"/>
                  <a:ext cx="864" cy="822"/>
                </a:xfrm>
                <a:prstGeom prst="rect">
                  <a:avLst/>
                </a:prstGeom>
                <a:noFill/>
              </p:spPr>
              <p:txBody>
                <a:bodyPr wrap="square" rtlCol="0" anchor="t">
                  <a:spAutoFit/>
                </a:bodyPr>
                <a:p>
                  <a:pPr algn="l"/>
                  <a14:m>
                    <m:oMathPara xmlns:m="http://schemas.openxmlformats.org/officeDocument/2006/math">
                      <m:oMathParaPr>
                        <m:jc m:val="centerGroup"/>
                      </m:oMathParaPr>
                      <m:oMath xmlns:m="http://schemas.openxmlformats.org/officeDocument/2006/math">
                        <m:r>
                          <a:rPr lang="en-US" altLang="zh-CN" sz="2800" b="1" i="1">
                            <a:solidFill>
                              <a:srgbClr val="C00000"/>
                            </a:solidFill>
                            <a:latin typeface="Cambria Math" panose="02040503050406030204" charset="0"/>
                            <a:cs typeface="Cambria Math" panose="02040503050406030204" charset="0"/>
                          </a:rPr>
                          <m:t>𝜽</m:t>
                        </m:r>
                      </m:oMath>
                    </m:oMathPara>
                  </a14:m>
                  <a:endParaRPr lang="en-US" altLang="zh-CN" sz="2800" b="1" i="1">
                    <a:solidFill>
                      <a:srgbClr val="C00000"/>
                    </a:solidFill>
                    <a:latin typeface="Cambria Math" panose="02040503050406030204" charset="0"/>
                    <a:cs typeface="Cambria Math" panose="02040503050406030204" charset="0"/>
                  </a:endParaRPr>
                </a:p>
              </p:txBody>
            </p:sp>
          </mc:Choice>
          <mc:Fallback>
            <p:sp>
              <p:nvSpPr>
                <p:cNvPr id="17" name="文本框 16"/>
                <p:cNvSpPr txBox="1">
                  <a:spLocks noRot="1" noChangeAspect="1" noMove="1" noResize="1" noEditPoints="1" noAdjustHandles="1" noChangeArrowheads="1" noChangeShapeType="1" noTextEdit="1"/>
                </p:cNvSpPr>
                <p:nvPr>
                  <p:custDataLst>
                    <p:tags r:id="rId20"/>
                  </p:custDataLst>
                </p:nvPr>
              </p:nvSpPr>
              <p:spPr>
                <a:xfrm>
                  <a:off x="5835" y="9196"/>
                  <a:ext cx="864" cy="822"/>
                </a:xfrm>
                <a:prstGeom prst="rect">
                  <a:avLst/>
                </a:prstGeom>
                <a:blipFill rotWithShape="1">
                  <a:blip r:embed="rId21"/>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8" name="文本框 17"/>
                <p:cNvSpPr txBox="1"/>
                <p:nvPr>
                  <p:custDataLst>
                    <p:tags r:id="rId22"/>
                  </p:custDataLst>
                </p:nvPr>
              </p:nvSpPr>
              <p:spPr>
                <a:xfrm>
                  <a:off x="4053" y="7959"/>
                  <a:ext cx="864" cy="822"/>
                </a:xfrm>
                <a:prstGeom prst="rect">
                  <a:avLst/>
                </a:prstGeom>
                <a:noFill/>
              </p:spPr>
              <p:txBody>
                <a:bodyPr wrap="square" rtlCol="0" anchor="t">
                  <a:spAutoFit/>
                </a:bodyPr>
                <a:p>
                  <a:pPr algn="l"/>
                  <a14:m>
                    <m:oMathPara xmlns:m="http://schemas.openxmlformats.org/officeDocument/2006/math">
                      <m:oMathParaPr>
                        <m:jc m:val="centerGroup"/>
                      </m:oMathParaPr>
                      <m:oMath xmlns:m="http://schemas.openxmlformats.org/officeDocument/2006/math">
                        <m:r>
                          <a:rPr lang="en-US" altLang="zh-CN" sz="2800" b="1" i="1">
                            <a:solidFill>
                              <a:srgbClr val="C00000"/>
                            </a:solidFill>
                            <a:latin typeface="Cambria Math" panose="02040503050406030204" charset="0"/>
                            <a:cs typeface="Cambria Math" panose="02040503050406030204" charset="0"/>
                          </a:rPr>
                          <m:t>𝒊</m:t>
                        </m:r>
                      </m:oMath>
                    </m:oMathPara>
                  </a14:m>
                  <a:endParaRPr lang="en-US" altLang="zh-CN" sz="2800" b="1" i="1">
                    <a:solidFill>
                      <a:srgbClr val="C00000"/>
                    </a:solidFill>
                    <a:latin typeface="Cambria Math" panose="02040503050406030204" charset="0"/>
                    <a:cs typeface="Cambria Math" panose="02040503050406030204" charset="0"/>
                  </a:endParaRPr>
                </a:p>
              </p:txBody>
            </p:sp>
          </mc:Choice>
          <mc:Fallback>
            <p:sp>
              <p:nvSpPr>
                <p:cNvPr id="18" name="文本框 17"/>
                <p:cNvSpPr txBox="1">
                  <a:spLocks noRot="1" noChangeAspect="1" noMove="1" noResize="1" noEditPoints="1" noAdjustHandles="1" noChangeArrowheads="1" noChangeShapeType="1" noTextEdit="1"/>
                </p:cNvSpPr>
                <p:nvPr>
                  <p:custDataLst>
                    <p:tags r:id="rId23"/>
                  </p:custDataLst>
                </p:nvPr>
              </p:nvSpPr>
              <p:spPr>
                <a:xfrm>
                  <a:off x="4053" y="7959"/>
                  <a:ext cx="864" cy="822"/>
                </a:xfrm>
                <a:prstGeom prst="rect">
                  <a:avLst/>
                </a:prstGeom>
                <a:blipFill rotWithShape="1">
                  <a:blip r:embed="rId24"/>
                </a:blipFill>
              </p:spPr>
              <p:txBody>
                <a:bodyPr/>
                <a:lstStyle/>
                <a:p>
                  <a:r>
                    <a:rPr lang="zh-CN" altLang="en-US">
                      <a:noFill/>
                    </a:rPr>
                    <a:t> </a:t>
                  </a:r>
                </a:p>
              </p:txBody>
            </p:sp>
          </mc:Fallback>
        </mc:AlternateContent>
      </p:grpSp>
      <mc:AlternateContent xmlns:mc="http://schemas.openxmlformats.org/markup-compatibility/2006">
        <mc:Choice xmlns:a14="http://schemas.microsoft.com/office/drawing/2010/main" Requires="a14">
          <p:sp>
            <p:nvSpPr>
              <p:cNvPr id="19" name="文本框 18"/>
              <p:cNvSpPr txBox="1"/>
              <p:nvPr>
                <p:custDataLst>
                  <p:tags r:id="rId25"/>
                </p:custDataLst>
              </p:nvPr>
            </p:nvSpPr>
            <p:spPr>
              <a:xfrm>
                <a:off x="9561830" y="2249805"/>
                <a:ext cx="2483485" cy="829945"/>
              </a:xfrm>
              <a:prstGeom prst="rect">
                <a:avLst/>
              </a:prstGeom>
              <a:noFill/>
            </p:spPr>
            <p:txBody>
              <a:bodyPr wrap="square" rtlCol="0">
                <a:spAutoFit/>
              </a:bodyPr>
              <a:p>
                <a14:m>
                  <m:oMathPara xmlns:m="http://schemas.openxmlformats.org/officeDocument/2006/math">
                    <m:oMathParaPr>
                      <m:jc m:val="centerGroup"/>
                    </m:oMathParaPr>
                    <m:oMath xmlns:m="http://schemas.openxmlformats.org/officeDocument/2006/math">
                      <m:func>
                        <m:funcPr>
                          <m:ctrlPr>
                            <a:rPr lang="en-US" altLang="zh-CN" sz="2400">
                              <a:solidFill>
                                <a:srgbClr val="C00000"/>
                              </a:solidFill>
                              <a:latin typeface="Cambria Math" panose="02040503050406030204" charset="0"/>
                              <a:cs typeface="Cambria Math" panose="02040503050406030204" charset="0"/>
                            </a:rPr>
                          </m:ctrlPr>
                        </m:funcPr>
                        <m:fName>
                          <m:r>
                            <m:rPr>
                              <m:sty m:val="p"/>
                            </m:rPr>
                            <a:rPr lang="en-US" altLang="zh-CN" sz="2400">
                              <a:solidFill>
                                <a:srgbClr val="C00000"/>
                              </a:solidFill>
                              <a:latin typeface="Cambria Math" panose="02040503050406030204" charset="0"/>
                              <a:cs typeface="Cambria Math" panose="02040503050406030204" charset="0"/>
                            </a:rPr>
                            <m:t>cos</m:t>
                          </m:r>
                        </m:fName>
                        <m:e>
                          <m:r>
                            <a:rPr lang="en-US" altLang="zh-CN" sz="2400" i="1">
                              <a:solidFill>
                                <a:srgbClr val="C00000"/>
                              </a:solidFill>
                              <a:latin typeface="Cambria Math" panose="02040503050406030204" charset="0"/>
                              <a:cs typeface="Cambria Math" panose="02040503050406030204" charset="0"/>
                            </a:rPr>
                            <m:t>𝑖</m:t>
                          </m:r>
                        </m:e>
                      </m:func>
                      <m:r>
                        <a:rPr lang="en-US" altLang="zh-CN" sz="2400" i="1">
                          <a:solidFill>
                            <a:srgbClr val="C00000"/>
                          </a:solidFill>
                          <a:latin typeface="Cambria Math" panose="02040503050406030204" charset="0"/>
                          <a:cs typeface="Cambria Math" panose="02040503050406030204" charset="0"/>
                        </a:rPr>
                        <m:t>=</m:t>
                      </m:r>
                      <m:r>
                        <a:rPr lang="en-US" altLang="zh-CN" sz="2400" i="1">
                          <a:solidFill>
                            <a:srgbClr val="C00000"/>
                          </a:solidFill>
                          <a:latin typeface="Cambria Math" panose="02040503050406030204" charset="0"/>
                          <a:cs typeface="Cambria Math" panose="02040503050406030204" charset="0"/>
                        </a:rPr>
                        <m:t>𝑙</m:t>
                      </m:r>
                      <m:r>
                        <a:rPr lang="en-US" altLang="zh-CN" sz="2400" i="1">
                          <a:solidFill>
                            <a:srgbClr val="C00000"/>
                          </a:solidFill>
                          <a:latin typeface="Cambria Math" panose="02040503050406030204" charset="0"/>
                          <a:cs typeface="Cambria Math" panose="02040503050406030204" charset="0"/>
                        </a:rPr>
                        <m:t>∙</m:t>
                      </m:r>
                      <m:r>
                        <a:rPr lang="en-US" altLang="zh-CN" sz="2400" i="1">
                          <a:solidFill>
                            <a:srgbClr val="C00000"/>
                          </a:solidFill>
                          <a:latin typeface="Cambria Math" panose="02040503050406030204" charset="0"/>
                          <a:cs typeface="Cambria Math" panose="02040503050406030204" charset="0"/>
                        </a:rPr>
                        <m:t>𝑛</m:t>
                      </m:r>
                    </m:oMath>
                  </m:oMathPara>
                </a14:m>
                <a:endParaRPr lang="en-US" altLang="zh-CN" sz="2400" i="1">
                  <a:solidFill>
                    <a:srgbClr val="C00000"/>
                  </a:solidFill>
                  <a:latin typeface="Cambria Math" panose="02040503050406030204" charset="0"/>
                  <a:cs typeface="Cambria Math" panose="02040503050406030204" charset="0"/>
                </a:endParaRPr>
              </a:p>
              <a:p>
                <a14:m>
                  <m:oMathPara xmlns:m="http://schemas.openxmlformats.org/officeDocument/2006/math">
                    <m:oMathParaPr>
                      <m:jc m:val="centerGroup"/>
                    </m:oMathParaPr>
                    <m:oMath xmlns:m="http://schemas.openxmlformats.org/officeDocument/2006/math">
                      <m:func>
                        <m:funcPr>
                          <m:ctrlPr>
                            <a:rPr lang="en-US" altLang="zh-CN" sz="2400">
                              <a:solidFill>
                                <a:srgbClr val="C00000"/>
                              </a:solidFill>
                              <a:latin typeface="Cambria Math" panose="02040503050406030204" charset="0"/>
                              <a:cs typeface="Cambria Math" panose="02040503050406030204" charset="0"/>
                            </a:rPr>
                          </m:ctrlPr>
                        </m:funcPr>
                        <m:fName>
                          <m:r>
                            <m:rPr>
                              <m:sty m:val="p"/>
                            </m:rPr>
                            <a:rPr lang="en-US" altLang="zh-CN" sz="2400">
                              <a:solidFill>
                                <a:srgbClr val="C00000"/>
                              </a:solidFill>
                              <a:latin typeface="Cambria Math" panose="02040503050406030204" charset="0"/>
                              <a:cs typeface="Cambria Math" panose="02040503050406030204" charset="0"/>
                            </a:rPr>
                            <m:t>cos</m:t>
                          </m:r>
                        </m:fName>
                        <m:e>
                          <m:r>
                            <a:rPr lang="en-US" altLang="zh-CN" sz="2400" i="1">
                              <a:solidFill>
                                <a:srgbClr val="C00000"/>
                              </a:solidFill>
                              <a:latin typeface="Cambria Math" panose="02040503050406030204" charset="0"/>
                              <a:cs typeface="Cambria Math" panose="02040503050406030204" charset="0"/>
                            </a:rPr>
                            <m:t>𝜃</m:t>
                          </m:r>
                        </m:e>
                      </m:func>
                      <m:r>
                        <a:rPr lang="en-US" altLang="zh-CN" sz="2400" i="1">
                          <a:solidFill>
                            <a:srgbClr val="C00000"/>
                          </a:solidFill>
                          <a:latin typeface="Cambria Math" panose="02040503050406030204" charset="0"/>
                          <a:cs typeface="Cambria Math" panose="02040503050406030204" charset="0"/>
                        </a:rPr>
                        <m:t>=</m:t>
                      </m:r>
                      <m:r>
                        <a:rPr lang="en-US" altLang="zh-CN" sz="2400" i="1">
                          <a:solidFill>
                            <a:srgbClr val="C00000"/>
                          </a:solidFill>
                          <a:latin typeface="Cambria Math" panose="02040503050406030204" charset="0"/>
                          <a:cs typeface="Cambria Math" panose="02040503050406030204" charset="0"/>
                        </a:rPr>
                        <m:t>𝑟</m:t>
                      </m:r>
                      <m:r>
                        <a:rPr lang="en-US" altLang="zh-CN" sz="2400" i="1">
                          <a:solidFill>
                            <a:srgbClr val="C00000"/>
                          </a:solidFill>
                          <a:latin typeface="Cambria Math" panose="02040503050406030204" charset="0"/>
                          <a:cs typeface="Cambria Math" panose="02040503050406030204" charset="0"/>
                        </a:rPr>
                        <m:t>∙</m:t>
                      </m:r>
                      <m:r>
                        <a:rPr lang="en-US" altLang="zh-CN" sz="2400" i="1">
                          <a:solidFill>
                            <a:srgbClr val="C00000"/>
                          </a:solidFill>
                          <a:latin typeface="Cambria Math" panose="02040503050406030204" charset="0"/>
                          <a:cs typeface="Cambria Math" panose="02040503050406030204" charset="0"/>
                        </a:rPr>
                        <m:t>𝑣</m:t>
                      </m:r>
                    </m:oMath>
                  </m:oMathPara>
                </a14:m>
                <a:endParaRPr lang="en-US" altLang="zh-CN" sz="2400" i="1">
                  <a:solidFill>
                    <a:srgbClr val="C00000"/>
                  </a:solidFill>
                  <a:latin typeface="Cambria Math" panose="02040503050406030204" charset="0"/>
                  <a:cs typeface="Cambria Math" panose="02040503050406030204" charset="0"/>
                </a:endParaRPr>
              </a:p>
            </p:txBody>
          </p:sp>
        </mc:Choice>
        <mc:Fallback>
          <p:sp>
            <p:nvSpPr>
              <p:cNvPr id="19" name="文本框 18"/>
              <p:cNvSpPr txBox="1">
                <a:spLocks noRot="1" noChangeAspect="1" noMove="1" noResize="1" noEditPoints="1" noAdjustHandles="1" noChangeArrowheads="1" noChangeShapeType="1" noTextEdit="1"/>
              </p:cNvSpPr>
              <p:nvPr>
                <p:custDataLst>
                  <p:tags r:id="rId26"/>
                </p:custDataLst>
              </p:nvPr>
            </p:nvSpPr>
            <p:spPr>
              <a:xfrm>
                <a:off x="9561830" y="2249805"/>
                <a:ext cx="2483485" cy="829945"/>
              </a:xfrm>
              <a:prstGeom prst="rect">
                <a:avLst/>
              </a:prstGeom>
              <a:blipFill rotWithShape="1">
                <a:blip r:embed="rId27"/>
                <a:stretch>
                  <a:fillRect/>
                </a:stretch>
              </a:blipFill>
            </p:spPr>
            <p:txBody>
              <a:bodyPr/>
              <a:lstStyle/>
              <a:p>
                <a:r>
                  <a:rPr lang="zh-CN" altLang="en-US">
                    <a:noFill/>
                  </a:rPr>
                  <a:t> </a:t>
                </a:r>
              </a:p>
            </p:txBody>
          </p:sp>
        </mc:Fallback>
      </mc:AlternateContent>
      <p:sp>
        <p:nvSpPr>
          <p:cNvPr id="20" name="文本框 19"/>
          <p:cNvSpPr txBox="1"/>
          <p:nvPr>
            <p:custDataLst>
              <p:tags r:id="rId28"/>
            </p:custDataLst>
          </p:nvPr>
        </p:nvSpPr>
        <p:spPr>
          <a:xfrm>
            <a:off x="9682480" y="3086100"/>
            <a:ext cx="2362835" cy="398780"/>
          </a:xfrm>
          <a:prstGeom prst="rect">
            <a:avLst/>
          </a:prstGeom>
          <a:noFill/>
        </p:spPr>
        <p:txBody>
          <a:bodyPr wrap="square" rtlCol="0">
            <a:spAutoFit/>
          </a:bodyPr>
          <a:p>
            <a:pPr algn="ctr"/>
            <a:r>
              <a:rPr lang="en-US" altLang="zh-CN" sz="2000" b="1">
                <a:solidFill>
                  <a:srgbClr val="C00000"/>
                </a:solidFill>
              </a:rPr>
              <a:t>Phong Model</a:t>
            </a:r>
            <a:endParaRPr lang="en-US" altLang="zh-CN" sz="2000" b="1">
              <a:solidFill>
                <a:srgbClr val="C00000"/>
              </a:solidFill>
            </a:endParaRPr>
          </a:p>
        </p:txBody>
      </p:sp>
    </p:spTree>
    <p:custDataLst>
      <p:tags r:id="rId29"/>
    </p:custData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4.1.5 </a:t>
            </a:r>
            <a:r>
              <a:rPr lang="zh-CN" altLang="en-US"/>
              <a:t>光照</a:t>
            </a:r>
            <a:r>
              <a:rPr lang="zh-CN" altLang="en-US"/>
              <a:t>模型</a:t>
            </a:r>
            <a:endParaRPr lang="zh-CN" altLang="en-US"/>
          </a:p>
        </p:txBody>
      </p:sp>
      <p:sp>
        <p:nvSpPr>
          <p:cNvPr id="3" name="内容占位符 2"/>
          <p:cNvSpPr>
            <a:spLocks noGrp="1"/>
          </p:cNvSpPr>
          <p:nvPr>
            <p:ph idx="1"/>
          </p:nvPr>
        </p:nvSpPr>
        <p:spPr>
          <a:xfrm>
            <a:off x="608330" y="1490345"/>
            <a:ext cx="10968990" cy="4898390"/>
          </a:xfrm>
        </p:spPr>
        <p:txBody>
          <a:bodyPr>
            <a:normAutofit/>
          </a:bodyPr>
          <a:p>
            <a:pPr marL="0" indent="0" algn="l">
              <a:buClrTx/>
              <a:buSzTx/>
              <a:buFont typeface="Arial" panose="020B0604020202020204" pitchFamily="34" charset="0"/>
              <a:buNone/>
            </a:pPr>
            <a:r>
              <a:rPr lang="zh-CN" altLang="en-US" sz="2800" b="1"/>
              <a:t>全局光照</a:t>
            </a:r>
            <a:r>
              <a:rPr lang="en-US" altLang="zh-CN" sz="2800" b="1"/>
              <a:t> VS. </a:t>
            </a:r>
            <a:r>
              <a:rPr lang="zh-CN" altLang="en-US" sz="2800" b="1"/>
              <a:t>局部</a:t>
            </a:r>
            <a:r>
              <a:rPr lang="zh-CN" altLang="en-US" sz="2800" b="1"/>
              <a:t>光照</a:t>
            </a:r>
            <a:endParaRPr lang="zh-CN" altLang="en-US" sz="2800" b="1"/>
          </a:p>
          <a:p>
            <a:pPr algn="l">
              <a:buClrTx/>
              <a:buSzTx/>
              <a:buFont typeface="Arial" panose="020B0604020202020204" pitchFamily="34" charset="0"/>
              <a:buChar char="•"/>
            </a:pPr>
            <a:endParaRPr lang="zh-CN" altLang="en-US" sz="2400" b="1"/>
          </a:p>
          <a:p>
            <a:pPr algn="l">
              <a:buClrTx/>
              <a:buSzTx/>
              <a:buFont typeface="Arial" panose="020B0604020202020204" pitchFamily="34" charset="0"/>
              <a:buChar char="•"/>
            </a:pPr>
            <a:r>
              <a:rPr lang="zh-CN" altLang="en-US" sz="2400" b="1"/>
              <a:t>局部光照模型：</a:t>
            </a:r>
            <a:r>
              <a:rPr lang="zh-CN" altLang="en-US" sz="2400"/>
              <a:t>仅考虑了从光源直接发出的光线对物体表面光亮度的贡献，而没有考虑光线在物体之间的相互反射。</a:t>
            </a:r>
            <a:endParaRPr lang="zh-CN" altLang="en-US" sz="2400"/>
          </a:p>
          <a:p>
            <a:pPr algn="l">
              <a:buClrTx/>
              <a:buSzTx/>
              <a:buFont typeface="Arial" panose="020B0604020202020204" pitchFamily="34" charset="0"/>
              <a:buChar char="•"/>
            </a:pPr>
            <a:endParaRPr lang="zh-CN" altLang="en-US" sz="2400"/>
          </a:p>
          <a:p>
            <a:pPr algn="l">
              <a:buClrTx/>
              <a:buSzTx/>
              <a:buFont typeface="Arial" panose="020B0604020202020204" pitchFamily="34" charset="0"/>
              <a:buChar char="•"/>
            </a:pPr>
            <a:r>
              <a:rPr lang="zh-CN" altLang="en-US" sz="2400" b="1"/>
              <a:t>全局光照模型：</a:t>
            </a:r>
            <a:r>
              <a:rPr lang="zh-CN" altLang="en-US" sz="2400"/>
              <a:t>从某一观察方向所观察到的物体表面某点光亮度来自</a:t>
            </a:r>
            <a:r>
              <a:rPr lang="en-US" altLang="zh-CN" sz="2400"/>
              <a:t>3</a:t>
            </a:r>
            <a:r>
              <a:rPr lang="zh-CN" altLang="en-US" sz="2400"/>
              <a:t>个方面：</a:t>
            </a:r>
            <a:endParaRPr lang="zh-CN" altLang="en-US" sz="2400"/>
          </a:p>
          <a:p>
            <a:pPr lvl="1" algn="l">
              <a:buClrTx/>
              <a:buSzTx/>
              <a:buFont typeface="Arial" panose="020B0604020202020204" pitchFamily="34" charset="0"/>
              <a:buChar char="•"/>
            </a:pPr>
            <a:r>
              <a:rPr lang="zh-CN" altLang="en-US" sz="2100"/>
              <a:t>由光源直接照射引起的反射光</a:t>
            </a:r>
            <a:r>
              <a:rPr lang="zh-CN" altLang="en-US" sz="2100"/>
              <a:t>亮度</a:t>
            </a:r>
            <a:endParaRPr lang="zh-CN" altLang="en-US" sz="2100"/>
          </a:p>
          <a:p>
            <a:pPr lvl="1" algn="l">
              <a:buClrTx/>
              <a:buSzTx/>
              <a:buFont typeface="Arial" panose="020B0604020202020204" pitchFamily="34" charset="0"/>
              <a:buChar char="•"/>
            </a:pPr>
            <a:r>
              <a:rPr lang="zh-CN" altLang="en-US" sz="2100"/>
              <a:t>环境光在表面产生的</a:t>
            </a:r>
            <a:r>
              <a:rPr lang="zh-CN" altLang="en-US" sz="2100"/>
              <a:t>镜面反射光</a:t>
            </a:r>
            <a:endParaRPr lang="zh-CN" altLang="en-US" sz="2100"/>
          </a:p>
          <a:p>
            <a:pPr lvl="1" algn="l">
              <a:buClrTx/>
              <a:buSzTx/>
              <a:buFont typeface="Arial" panose="020B0604020202020204" pitchFamily="34" charset="0"/>
              <a:buChar char="•"/>
            </a:pPr>
            <a:r>
              <a:rPr lang="zh-CN" altLang="en-US" sz="2100"/>
              <a:t>沿规则</a:t>
            </a:r>
            <a:r>
              <a:rPr lang="zh-CN" altLang="en-US" sz="2100"/>
              <a:t>透射方向入射的</a:t>
            </a:r>
            <a:r>
              <a:rPr lang="zh-CN" altLang="en-US" sz="2100"/>
              <a:t>环境光</a:t>
            </a:r>
            <a:endParaRPr lang="zh-CN" altLang="en-US" sz="2100"/>
          </a:p>
          <a:p>
            <a:pPr lvl="1" algn="l">
              <a:buClrTx/>
              <a:buSzTx/>
              <a:buFont typeface="Arial" panose="020B0604020202020204" pitchFamily="34" charset="0"/>
              <a:buChar char="•"/>
            </a:pPr>
            <a:endParaRPr lang="zh-CN" altLang="en-US" sz="2100"/>
          </a:p>
        </p:txBody>
      </p:sp>
    </p:spTree>
    <p:custDataLst>
      <p:tags r:id="rId1"/>
    </p:custData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4.1.6 </a:t>
            </a:r>
            <a:r>
              <a:rPr lang="zh-CN" altLang="en-US"/>
              <a:t>明暗</a:t>
            </a:r>
            <a:r>
              <a:rPr lang="zh-CN" altLang="en-US"/>
              <a:t>着色</a:t>
            </a:r>
            <a:endParaRPr lang="zh-CN" altLang="en-US"/>
          </a:p>
        </p:txBody>
      </p:sp>
      <p:sp>
        <p:nvSpPr>
          <p:cNvPr id="3" name="内容占位符 2"/>
          <p:cNvSpPr>
            <a:spLocks noGrp="1"/>
          </p:cNvSpPr>
          <p:nvPr>
            <p:ph idx="1"/>
          </p:nvPr>
        </p:nvSpPr>
        <p:spPr>
          <a:xfrm>
            <a:off x="608330" y="1490345"/>
            <a:ext cx="10968990" cy="4898390"/>
          </a:xfrm>
        </p:spPr>
        <p:txBody>
          <a:bodyPr>
            <a:normAutofit/>
          </a:bodyPr>
          <a:p>
            <a:pPr lvl="1" algn="l">
              <a:buClrTx/>
              <a:buSzTx/>
              <a:buFont typeface="Arial" panose="020B0604020202020204" pitchFamily="34" charset="0"/>
              <a:buChar char="•"/>
            </a:pPr>
            <a:endParaRPr lang="zh-CN" altLang="en-US" sz="2100"/>
          </a:p>
        </p:txBody>
      </p:sp>
      <p:pic>
        <p:nvPicPr>
          <p:cNvPr id="5" name="图片 4"/>
          <p:cNvPicPr>
            <a:picLocks noChangeAspect="1"/>
          </p:cNvPicPr>
          <p:nvPr>
            <p:custDataLst>
              <p:tags r:id="rId1"/>
            </p:custDataLst>
          </p:nvPr>
        </p:nvPicPr>
        <p:blipFill>
          <a:blip r:embed="rId2"/>
          <a:stretch>
            <a:fillRect/>
          </a:stretch>
        </p:blipFill>
        <p:spPr>
          <a:xfrm>
            <a:off x="2414270" y="1517650"/>
            <a:ext cx="7262495" cy="4921250"/>
          </a:xfrm>
          <a:prstGeom prst="rect">
            <a:avLst/>
          </a:prstGeom>
        </p:spPr>
      </p:pic>
    </p:spTree>
    <p:custDataLst>
      <p:tags r:id="rId3"/>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目录</a:t>
            </a:r>
            <a:endParaRPr lang="zh-CN" altLang="en-US"/>
          </a:p>
        </p:txBody>
      </p:sp>
      <p:sp>
        <p:nvSpPr>
          <p:cNvPr id="3" name="内容占位符 2"/>
          <p:cNvSpPr>
            <a:spLocks noGrp="1"/>
          </p:cNvSpPr>
          <p:nvPr>
            <p:ph idx="1"/>
          </p:nvPr>
        </p:nvSpPr>
        <p:spPr>
          <a:xfrm>
            <a:off x="608330" y="1490345"/>
            <a:ext cx="4847590" cy="4759325"/>
          </a:xfrm>
        </p:spPr>
        <p:txBody>
          <a:bodyPr>
            <a:noAutofit/>
          </a:bodyPr>
          <a:p>
            <a:pPr>
              <a:buFont typeface="Arial" panose="020B0604020202020204" pitchFamily="34" charset="0"/>
              <a:buChar char="•"/>
            </a:pPr>
            <a:r>
              <a:rPr lang="zh-CN" altLang="en-US" sz="2800" b="1">
                <a:solidFill>
                  <a:schemeClr val="tx1"/>
                </a:solidFill>
              </a:rPr>
              <a:t>向量表示和变换</a:t>
            </a:r>
            <a:endParaRPr lang="zh-CN" altLang="en-US" sz="2800" b="1">
              <a:solidFill>
                <a:schemeClr val="tx1"/>
              </a:solidFill>
            </a:endParaRPr>
          </a:p>
          <a:p>
            <a:pPr lvl="1">
              <a:buFont typeface="Arial" panose="020B0604020202020204" pitchFamily="34" charset="0"/>
              <a:buChar char="•"/>
            </a:pPr>
            <a:r>
              <a:rPr lang="zh-CN" altLang="en-US" sz="2450" b="1">
                <a:solidFill>
                  <a:schemeClr val="tx1"/>
                </a:solidFill>
              </a:rPr>
              <a:t>齐次坐标</a:t>
            </a:r>
            <a:r>
              <a:rPr lang="zh-CN" altLang="en-US" sz="2450" b="1">
                <a:solidFill>
                  <a:schemeClr val="tx1"/>
                </a:solidFill>
              </a:rPr>
              <a:t>表示</a:t>
            </a:r>
            <a:endParaRPr lang="zh-CN" altLang="en-US" sz="2450" b="1">
              <a:solidFill>
                <a:schemeClr val="tx1"/>
              </a:solidFill>
            </a:endParaRPr>
          </a:p>
          <a:p>
            <a:pPr lvl="1">
              <a:buFont typeface="Arial" panose="020B0604020202020204" pitchFamily="34" charset="0"/>
              <a:buChar char="•"/>
            </a:pPr>
            <a:r>
              <a:rPr lang="zh-CN" altLang="en-US" sz="2450" b="1">
                <a:solidFill>
                  <a:schemeClr val="tx1"/>
                </a:solidFill>
              </a:rPr>
              <a:t>仿射变换</a:t>
            </a:r>
            <a:r>
              <a:rPr lang="zh-CN" altLang="en-US" sz="2450" b="1">
                <a:solidFill>
                  <a:schemeClr val="tx1"/>
                </a:solidFill>
              </a:rPr>
              <a:t>矩阵</a:t>
            </a:r>
            <a:endParaRPr lang="zh-CN" altLang="en-US" sz="2450" b="1">
              <a:solidFill>
                <a:schemeClr val="tx1"/>
              </a:solidFill>
            </a:endParaRPr>
          </a:p>
          <a:p>
            <a:pPr lvl="1">
              <a:buFont typeface="Arial" panose="020B0604020202020204" pitchFamily="34" charset="0"/>
              <a:buChar char="•"/>
            </a:pPr>
            <a:r>
              <a:rPr lang="zh-CN" altLang="en-US" sz="2450" b="1">
                <a:solidFill>
                  <a:schemeClr val="tx1"/>
                </a:solidFill>
              </a:rPr>
              <a:t>投影</a:t>
            </a:r>
            <a:r>
              <a:rPr lang="zh-CN" altLang="en-US" sz="2450" b="1">
                <a:solidFill>
                  <a:schemeClr val="tx1"/>
                </a:solidFill>
              </a:rPr>
              <a:t>变换</a:t>
            </a:r>
            <a:endParaRPr lang="zh-CN" altLang="en-US" sz="2450" b="1">
              <a:solidFill>
                <a:schemeClr val="tx1"/>
              </a:solidFill>
            </a:endParaRPr>
          </a:p>
          <a:p>
            <a:pPr>
              <a:buFont typeface="Arial" panose="020B0604020202020204" pitchFamily="34" charset="0"/>
              <a:buChar char="•"/>
            </a:pPr>
            <a:r>
              <a:rPr lang="zh-CN" altLang="en-US" sz="2800" b="1">
                <a:solidFill>
                  <a:schemeClr val="tx1"/>
                </a:solidFill>
              </a:rPr>
              <a:t>图形绘制与渲染</a:t>
            </a:r>
            <a:endParaRPr lang="zh-CN" altLang="en-US" sz="2800" b="1">
              <a:solidFill>
                <a:schemeClr val="tx1"/>
              </a:solidFill>
            </a:endParaRPr>
          </a:p>
          <a:p>
            <a:pPr lvl="1">
              <a:buFont typeface="Arial" panose="020B0604020202020204" pitchFamily="34" charset="0"/>
              <a:buChar char="•"/>
            </a:pPr>
            <a:r>
              <a:rPr lang="zh-CN" altLang="en-US" sz="2450" b="1">
                <a:solidFill>
                  <a:schemeClr val="tx1"/>
                </a:solidFill>
              </a:rPr>
              <a:t>光栅化</a:t>
            </a:r>
            <a:r>
              <a:rPr lang="zh-CN" altLang="en-US" sz="2450" b="1">
                <a:solidFill>
                  <a:schemeClr val="tx1"/>
                </a:solidFill>
              </a:rPr>
              <a:t>绘制</a:t>
            </a:r>
            <a:endParaRPr lang="zh-CN" altLang="en-US" sz="2450" b="1">
              <a:solidFill>
                <a:schemeClr val="tx1"/>
              </a:solidFill>
            </a:endParaRPr>
          </a:p>
          <a:p>
            <a:pPr lvl="2">
              <a:buFont typeface="Arial" panose="020B0604020202020204" pitchFamily="34" charset="0"/>
              <a:buChar char="•"/>
            </a:pPr>
            <a:r>
              <a:rPr lang="zh-CN" altLang="en-US" sz="2450" b="1">
                <a:solidFill>
                  <a:schemeClr val="tx1"/>
                </a:solidFill>
              </a:rPr>
              <a:t>直线生成算法</a:t>
            </a:r>
            <a:endParaRPr lang="zh-CN" altLang="en-US" sz="2450" b="1">
              <a:solidFill>
                <a:schemeClr val="tx1"/>
              </a:solidFill>
            </a:endParaRPr>
          </a:p>
          <a:p>
            <a:pPr lvl="2">
              <a:buFont typeface="Arial" panose="020B0604020202020204" pitchFamily="34" charset="0"/>
              <a:buChar char="•"/>
            </a:pPr>
            <a:r>
              <a:rPr lang="zh-CN" altLang="en-US" sz="2450" b="1">
                <a:solidFill>
                  <a:schemeClr val="tx1"/>
                </a:solidFill>
              </a:rPr>
              <a:t>三角形填充</a:t>
            </a:r>
            <a:endParaRPr lang="zh-CN" altLang="en-US" sz="2450" b="1">
              <a:solidFill>
                <a:schemeClr val="tx1"/>
              </a:solidFill>
            </a:endParaRPr>
          </a:p>
          <a:p>
            <a:pPr lvl="2">
              <a:buFont typeface="Arial" panose="020B0604020202020204" pitchFamily="34" charset="0"/>
              <a:buChar char="•"/>
            </a:pPr>
            <a:r>
              <a:rPr lang="zh-CN" altLang="en-US" sz="2450" b="1">
                <a:solidFill>
                  <a:schemeClr val="tx1"/>
                </a:solidFill>
              </a:rPr>
              <a:t>剪裁</a:t>
            </a:r>
            <a:endParaRPr lang="zh-CN" altLang="en-US" sz="2450" b="1">
              <a:solidFill>
                <a:schemeClr val="tx1"/>
              </a:solidFill>
            </a:endParaRPr>
          </a:p>
          <a:p>
            <a:pPr lvl="2">
              <a:buFont typeface="Arial" panose="020B0604020202020204" pitchFamily="34" charset="0"/>
              <a:buChar char="•"/>
            </a:pPr>
            <a:r>
              <a:rPr lang="zh-CN" altLang="en-US" sz="2450" b="1">
                <a:solidFill>
                  <a:schemeClr val="tx1"/>
                </a:solidFill>
              </a:rPr>
              <a:t>隐藏面消除</a:t>
            </a:r>
            <a:endParaRPr lang="zh-CN" altLang="en-US" sz="2800" b="1">
              <a:solidFill>
                <a:schemeClr val="tx1"/>
              </a:solidFill>
            </a:endParaRPr>
          </a:p>
        </p:txBody>
      </p:sp>
      <p:sp>
        <p:nvSpPr>
          <p:cNvPr id="4" name="内容占位符 2"/>
          <p:cNvSpPr>
            <a:spLocks noGrp="1"/>
          </p:cNvSpPr>
          <p:nvPr>
            <p:custDataLst>
              <p:tags r:id="rId1"/>
            </p:custDataLst>
          </p:nvPr>
        </p:nvSpPr>
        <p:spPr>
          <a:xfrm>
            <a:off x="4620895" y="1490345"/>
            <a:ext cx="4004945" cy="4670425"/>
          </a:xfrm>
          <a:prstGeom prst="rect">
            <a:avLst/>
          </a:prstGeom>
        </p:spPr>
        <p:txBody>
          <a:bodyPr vert="horz" lIns="90000" tIns="46800" rIns="90000" bIns="46800" rtlCol="0">
            <a:noAutofit/>
          </a:bodyPr>
          <a:lstStyle>
            <a:lvl1pPr marL="228600" indent="-228600" algn="l" defTabSz="914400" rtl="0" eaLnBrk="1" fontAlgn="auto" latinLnBrk="0" hangingPunct="1">
              <a:lnSpc>
                <a:spcPct val="100000"/>
              </a:lnSpc>
              <a:spcBef>
                <a:spcPts val="0"/>
              </a:spcBef>
              <a:spcAft>
                <a:spcPts val="1000"/>
              </a:spcAft>
              <a:buFont typeface="Arial" panose="020B0604020202020204" pitchFamily="34" charset="0"/>
              <a:buChar char="●"/>
              <a:defRPr sz="3200" u="none" strike="noStrike" kern="1200" cap="none" spc="150" normalizeH="0" baseline="0">
                <a:solidFill>
                  <a:schemeClr val="tx1"/>
                </a:solidFill>
                <a:uFillTx/>
                <a:latin typeface="Calibri" panose="020F0502020204030204" charset="0"/>
                <a:ea typeface="+mn-ea"/>
                <a:cs typeface="+mn-cs"/>
              </a:defRPr>
            </a:lvl1pPr>
            <a:lvl2pPr marL="685800" indent="-228600" algn="l" defTabSz="914400" rtl="0" eaLnBrk="1" fontAlgn="auto" latinLnBrk="0" hangingPunct="1">
              <a:lnSpc>
                <a:spcPct val="100000"/>
              </a:lnSpc>
              <a:spcBef>
                <a:spcPts val="0"/>
              </a:spcBef>
              <a:spcAft>
                <a:spcPts val="600"/>
              </a:spcAft>
              <a:buFont typeface="Arial" panose="020B0604020202020204" pitchFamily="34" charset="0"/>
              <a:buChar char="●"/>
              <a:tabLst>
                <a:tab pos="1609725" algn="l"/>
                <a:tab pos="1609725" algn="l"/>
                <a:tab pos="1609725" algn="l"/>
                <a:tab pos="1609725" algn="l"/>
              </a:tabLst>
              <a:defRPr sz="2800" u="none" strike="noStrike" kern="1200" cap="none" spc="150" normalizeH="0" baseline="0">
                <a:solidFill>
                  <a:schemeClr val="tx1"/>
                </a:solidFill>
                <a:uFillTx/>
                <a:latin typeface="Calibri" panose="020F0502020204030204" charset="0"/>
                <a:ea typeface="+mn-ea"/>
                <a:cs typeface="+mn-cs"/>
              </a:defRPr>
            </a:lvl2pPr>
            <a:lvl3pPr marL="1143000" indent="-228600" algn="l" defTabSz="914400" rtl="0" eaLnBrk="1" fontAlgn="auto" latinLnBrk="0" hangingPunct="1">
              <a:lnSpc>
                <a:spcPct val="100000"/>
              </a:lnSpc>
              <a:spcBef>
                <a:spcPts val="0"/>
              </a:spcBef>
              <a:spcAft>
                <a:spcPts val="600"/>
              </a:spcAft>
              <a:buFont typeface="Arial" panose="020B0604020202020204" pitchFamily="34" charset="0"/>
              <a:buChar char="●"/>
              <a:defRPr sz="2800" u="none" strike="noStrike" kern="1200" cap="none" spc="150" normalizeH="0" baseline="0">
                <a:solidFill>
                  <a:schemeClr val="tx1"/>
                </a:solidFill>
                <a:uFillTx/>
                <a:latin typeface="Calibri" panose="020F0502020204030204" charset="0"/>
                <a:ea typeface="+mn-ea"/>
                <a:cs typeface="+mn-cs"/>
              </a:defRPr>
            </a:lvl3pPr>
            <a:lvl4pPr marL="1600200" indent="-228600" algn="l" defTabSz="914400" rtl="0" eaLnBrk="1" fontAlgn="auto" latinLnBrk="0" hangingPunct="1">
              <a:lnSpc>
                <a:spcPct val="100000"/>
              </a:lnSpc>
              <a:spcBef>
                <a:spcPts val="0"/>
              </a:spcBef>
              <a:spcAft>
                <a:spcPts val="300"/>
              </a:spcAft>
              <a:buFont typeface="Wingdings" panose="05000000000000000000" charset="0"/>
              <a:buChar char=""/>
              <a:defRPr sz="2400" u="none" strike="noStrike" kern="1200" cap="none" spc="150" normalizeH="0" baseline="0">
                <a:solidFill>
                  <a:schemeClr val="tx1"/>
                </a:solidFill>
                <a:uFillTx/>
                <a:latin typeface="Calibri" panose="020F0502020204030204" charset="0"/>
                <a:ea typeface="+mn-ea"/>
                <a:cs typeface="+mn-cs"/>
              </a:defRPr>
            </a:lvl4pPr>
            <a:lvl5pPr marL="2057400" indent="-228600" algn="l" defTabSz="914400" rtl="0" eaLnBrk="1" fontAlgn="auto" latinLnBrk="0" hangingPunct="1">
              <a:lnSpc>
                <a:spcPct val="100000"/>
              </a:lnSpc>
              <a:spcBef>
                <a:spcPts val="0"/>
              </a:spcBef>
              <a:spcAft>
                <a:spcPts val="300"/>
              </a:spcAft>
              <a:buFont typeface="Arial" panose="020B0604020202020204" pitchFamily="34" charset="0"/>
              <a:buChar char="•"/>
              <a:defRPr sz="2400" u="none" strike="noStrike" kern="1200" cap="none" spc="150" normalizeH="0" baseline="0">
                <a:solidFill>
                  <a:schemeClr val="tx1"/>
                </a:solidFill>
                <a:uFillTx/>
                <a:latin typeface="Calibri" panose="020F050202020403020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gn="l">
              <a:buClrTx/>
              <a:buSzTx/>
              <a:buFont typeface="Arial" panose="020B0604020202020204" pitchFamily="34" charset="0"/>
              <a:buChar char="•"/>
            </a:pPr>
            <a:r>
              <a:rPr lang="en-US" altLang="zh-CN" sz="2450" b="1">
                <a:solidFill>
                  <a:schemeClr val="tx1"/>
                </a:solidFill>
              </a:rPr>
              <a:t>光照模型</a:t>
            </a:r>
            <a:endParaRPr lang="en-US" altLang="zh-CN" sz="2450" b="1">
              <a:solidFill>
                <a:schemeClr val="tx1"/>
              </a:solidFill>
            </a:endParaRPr>
          </a:p>
          <a:p>
            <a:pPr lvl="2">
              <a:buFont typeface="Arial" panose="020B0604020202020204" pitchFamily="34" charset="0"/>
              <a:buChar char="•"/>
            </a:pPr>
            <a:r>
              <a:rPr lang="zh-CN" altLang="en-US" sz="2450" b="1">
                <a:solidFill>
                  <a:schemeClr val="tx1"/>
                </a:solidFill>
              </a:rPr>
              <a:t>明暗</a:t>
            </a:r>
            <a:r>
              <a:rPr lang="zh-CN" altLang="en-US" sz="2450" b="1">
                <a:solidFill>
                  <a:schemeClr val="tx1"/>
                </a:solidFill>
              </a:rPr>
              <a:t>着色</a:t>
            </a:r>
            <a:endParaRPr lang="zh-CN" altLang="en-US" sz="2450" b="1">
              <a:solidFill>
                <a:schemeClr val="tx1"/>
              </a:solidFill>
            </a:endParaRPr>
          </a:p>
          <a:p>
            <a:pPr lvl="2">
              <a:buFont typeface="Arial" panose="020B0604020202020204" pitchFamily="34" charset="0"/>
              <a:buChar char="•"/>
            </a:pPr>
            <a:r>
              <a:rPr lang="zh-CN" altLang="en-US" sz="2450" b="1">
                <a:solidFill>
                  <a:schemeClr val="tx1"/>
                </a:solidFill>
              </a:rPr>
              <a:t>阴影计算</a:t>
            </a:r>
            <a:endParaRPr lang="zh-CN" altLang="en-US" sz="2450" b="1">
              <a:solidFill>
                <a:schemeClr val="tx1"/>
              </a:solidFill>
            </a:endParaRPr>
          </a:p>
          <a:p>
            <a:pPr lvl="1">
              <a:buFont typeface="Arial" panose="020B0604020202020204" pitchFamily="34" charset="0"/>
              <a:buChar char="•"/>
            </a:pPr>
            <a:r>
              <a:rPr lang="zh-CN" altLang="en-US" sz="2450" b="1">
                <a:solidFill>
                  <a:schemeClr val="tx1"/>
                </a:solidFill>
              </a:rPr>
              <a:t>纹理</a:t>
            </a:r>
            <a:r>
              <a:rPr lang="zh-CN" altLang="en-US" sz="2450" b="1">
                <a:solidFill>
                  <a:schemeClr val="tx1"/>
                </a:solidFill>
              </a:rPr>
              <a:t>映射</a:t>
            </a:r>
            <a:endParaRPr lang="zh-CN" altLang="en-US" sz="2450" b="1">
              <a:solidFill>
                <a:schemeClr val="tx1"/>
              </a:solidFill>
            </a:endParaRPr>
          </a:p>
          <a:p>
            <a:pPr lvl="2">
              <a:buFont typeface="Arial" panose="020B0604020202020204" pitchFamily="34" charset="0"/>
              <a:buChar char="•"/>
            </a:pPr>
            <a:r>
              <a:rPr lang="zh-CN" altLang="en-US" sz="2450" b="1">
                <a:solidFill>
                  <a:schemeClr val="tx1"/>
                </a:solidFill>
              </a:rPr>
              <a:t>双线性</a:t>
            </a:r>
            <a:r>
              <a:rPr lang="zh-CN" altLang="en-US" sz="2450" b="1">
                <a:solidFill>
                  <a:schemeClr val="tx1"/>
                </a:solidFill>
              </a:rPr>
              <a:t>插值</a:t>
            </a:r>
            <a:endParaRPr lang="zh-CN" altLang="en-US" sz="2450" b="1">
              <a:solidFill>
                <a:schemeClr val="tx1"/>
              </a:solidFill>
            </a:endParaRPr>
          </a:p>
          <a:p>
            <a:pPr lvl="2">
              <a:buFont typeface="Arial" panose="020B0604020202020204" pitchFamily="34" charset="0"/>
              <a:buChar char="•"/>
            </a:pPr>
            <a:r>
              <a:rPr lang="zh-CN" altLang="en-US" sz="2450" b="1">
                <a:solidFill>
                  <a:schemeClr val="tx1"/>
                </a:solidFill>
              </a:rPr>
              <a:t>纹理</a:t>
            </a:r>
            <a:r>
              <a:rPr lang="zh-CN" altLang="en-US" sz="2450" b="1">
                <a:solidFill>
                  <a:schemeClr val="tx1"/>
                </a:solidFill>
              </a:rPr>
              <a:t>反走样</a:t>
            </a:r>
            <a:endParaRPr lang="zh-CN" altLang="en-US" sz="2450" b="1">
              <a:solidFill>
                <a:schemeClr val="tx1"/>
              </a:solidFill>
            </a:endParaRPr>
          </a:p>
          <a:p>
            <a:pPr lvl="0">
              <a:buFont typeface="Arial" panose="020B0604020202020204" pitchFamily="34" charset="0"/>
              <a:buChar char="•"/>
            </a:pPr>
            <a:r>
              <a:rPr lang="zh-CN" altLang="en-US" sz="2800" b="1">
                <a:solidFill>
                  <a:schemeClr val="tx1"/>
                </a:solidFill>
              </a:rPr>
              <a:t>几何表示与</a:t>
            </a:r>
            <a:r>
              <a:rPr lang="zh-CN" altLang="en-US" sz="2800" b="1">
                <a:solidFill>
                  <a:schemeClr val="tx1"/>
                </a:solidFill>
              </a:rPr>
              <a:t>处理</a:t>
            </a:r>
            <a:endParaRPr lang="zh-CN" altLang="en-US" sz="2800" b="1">
              <a:solidFill>
                <a:schemeClr val="tx1"/>
              </a:solidFill>
            </a:endParaRPr>
          </a:p>
          <a:p>
            <a:pPr lvl="1">
              <a:buFont typeface="Arial" panose="020B0604020202020204" pitchFamily="34" charset="0"/>
              <a:buChar char="•"/>
            </a:pPr>
            <a:r>
              <a:rPr lang="zh-CN" altLang="en-US" sz="2450" b="1">
                <a:solidFill>
                  <a:schemeClr val="tx1"/>
                </a:solidFill>
              </a:rPr>
              <a:t>显式</a:t>
            </a:r>
            <a:r>
              <a:rPr lang="en-US" altLang="zh-CN" sz="2450" b="1">
                <a:solidFill>
                  <a:schemeClr val="tx1"/>
                </a:solidFill>
              </a:rPr>
              <a:t>VS.</a:t>
            </a:r>
            <a:r>
              <a:rPr lang="zh-CN" altLang="en-US" sz="2450" b="1">
                <a:solidFill>
                  <a:schemeClr val="tx1"/>
                </a:solidFill>
              </a:rPr>
              <a:t>隐式</a:t>
            </a:r>
            <a:r>
              <a:rPr lang="zh-CN" altLang="en-US" sz="2450" b="1">
                <a:solidFill>
                  <a:schemeClr val="tx1"/>
                </a:solidFill>
              </a:rPr>
              <a:t>表示</a:t>
            </a:r>
            <a:endParaRPr lang="zh-CN" altLang="en-US" sz="2450" b="1">
              <a:solidFill>
                <a:schemeClr val="tx1"/>
              </a:solidFill>
            </a:endParaRPr>
          </a:p>
          <a:p>
            <a:pPr lvl="1">
              <a:buFont typeface="Arial" panose="020B0604020202020204" pitchFamily="34" charset="0"/>
              <a:buChar char="•"/>
            </a:pPr>
            <a:r>
              <a:rPr lang="zh-CN" altLang="en-US" sz="2450" b="1">
                <a:solidFill>
                  <a:schemeClr val="tx1"/>
                </a:solidFill>
              </a:rPr>
              <a:t>网格细分</a:t>
            </a:r>
            <a:r>
              <a:rPr lang="zh-CN" altLang="en-US" sz="2450" b="1">
                <a:solidFill>
                  <a:schemeClr val="tx1"/>
                </a:solidFill>
              </a:rPr>
              <a:t>算法</a:t>
            </a:r>
            <a:endParaRPr lang="zh-CN" altLang="en-US" sz="2450" b="1">
              <a:solidFill>
                <a:schemeClr val="tx1"/>
              </a:solidFill>
            </a:endParaRPr>
          </a:p>
          <a:p>
            <a:pPr lvl="1">
              <a:buFont typeface="Arial" panose="020B0604020202020204" pitchFamily="34" charset="0"/>
              <a:buChar char="•"/>
            </a:pPr>
            <a:r>
              <a:rPr lang="zh-CN" altLang="en-US" sz="2450" b="1">
                <a:solidFill>
                  <a:schemeClr val="tx1"/>
                </a:solidFill>
              </a:rPr>
              <a:t>网格简化</a:t>
            </a:r>
            <a:r>
              <a:rPr lang="zh-CN" altLang="en-US" sz="2450" b="1">
                <a:solidFill>
                  <a:schemeClr val="tx1"/>
                </a:solidFill>
              </a:rPr>
              <a:t>算法</a:t>
            </a:r>
            <a:endParaRPr lang="zh-CN" altLang="en-US" sz="2800" b="1">
              <a:solidFill>
                <a:schemeClr val="tx1"/>
              </a:solidFill>
            </a:endParaRPr>
          </a:p>
        </p:txBody>
      </p:sp>
      <p:sp>
        <p:nvSpPr>
          <p:cNvPr id="5" name="内容占位符 2"/>
          <p:cNvSpPr>
            <a:spLocks noGrp="1"/>
          </p:cNvSpPr>
          <p:nvPr>
            <p:custDataLst>
              <p:tags r:id="rId2"/>
            </p:custDataLst>
          </p:nvPr>
        </p:nvSpPr>
        <p:spPr>
          <a:xfrm>
            <a:off x="8187055" y="1490345"/>
            <a:ext cx="3276600" cy="4670425"/>
          </a:xfrm>
          <a:prstGeom prst="rect">
            <a:avLst/>
          </a:prstGeom>
        </p:spPr>
        <p:txBody>
          <a:bodyPr vert="horz" lIns="90000" tIns="46800" rIns="90000" bIns="46800" rtlCol="0">
            <a:noAutofit/>
          </a:bodyPr>
          <a:lstStyle>
            <a:lvl1pPr marL="228600" indent="-228600" algn="l" defTabSz="914400" rtl="0" eaLnBrk="1" fontAlgn="auto" latinLnBrk="0" hangingPunct="1">
              <a:lnSpc>
                <a:spcPct val="100000"/>
              </a:lnSpc>
              <a:spcBef>
                <a:spcPts val="0"/>
              </a:spcBef>
              <a:spcAft>
                <a:spcPts val="1000"/>
              </a:spcAft>
              <a:buFont typeface="Arial" panose="020B0604020202020204" pitchFamily="34" charset="0"/>
              <a:buChar char="●"/>
              <a:defRPr sz="3200" u="none" strike="noStrike" kern="1200" cap="none" spc="150" normalizeH="0" baseline="0">
                <a:solidFill>
                  <a:schemeClr val="tx1"/>
                </a:solidFill>
                <a:uFillTx/>
                <a:latin typeface="Calibri" panose="020F0502020204030204" charset="0"/>
                <a:ea typeface="+mn-ea"/>
                <a:cs typeface="+mn-cs"/>
              </a:defRPr>
            </a:lvl1pPr>
            <a:lvl2pPr marL="685800" indent="-228600" algn="l" defTabSz="914400" rtl="0" eaLnBrk="1" fontAlgn="auto" latinLnBrk="0" hangingPunct="1">
              <a:lnSpc>
                <a:spcPct val="100000"/>
              </a:lnSpc>
              <a:spcBef>
                <a:spcPts val="0"/>
              </a:spcBef>
              <a:spcAft>
                <a:spcPts val="600"/>
              </a:spcAft>
              <a:buFont typeface="Arial" panose="020B0604020202020204" pitchFamily="34" charset="0"/>
              <a:buChar char="●"/>
              <a:tabLst>
                <a:tab pos="1609725" algn="l"/>
                <a:tab pos="1609725" algn="l"/>
                <a:tab pos="1609725" algn="l"/>
                <a:tab pos="1609725" algn="l"/>
              </a:tabLst>
              <a:defRPr sz="2800" u="none" strike="noStrike" kern="1200" cap="none" spc="150" normalizeH="0" baseline="0">
                <a:solidFill>
                  <a:schemeClr val="tx1"/>
                </a:solidFill>
                <a:uFillTx/>
                <a:latin typeface="Calibri" panose="020F0502020204030204" charset="0"/>
                <a:ea typeface="+mn-ea"/>
                <a:cs typeface="+mn-cs"/>
              </a:defRPr>
            </a:lvl2pPr>
            <a:lvl3pPr marL="1143000" indent="-228600" algn="l" defTabSz="914400" rtl="0" eaLnBrk="1" fontAlgn="auto" latinLnBrk="0" hangingPunct="1">
              <a:lnSpc>
                <a:spcPct val="100000"/>
              </a:lnSpc>
              <a:spcBef>
                <a:spcPts val="0"/>
              </a:spcBef>
              <a:spcAft>
                <a:spcPts val="600"/>
              </a:spcAft>
              <a:buFont typeface="Arial" panose="020B0604020202020204" pitchFamily="34" charset="0"/>
              <a:buChar char="●"/>
              <a:defRPr sz="2800" u="none" strike="noStrike" kern="1200" cap="none" spc="150" normalizeH="0" baseline="0">
                <a:solidFill>
                  <a:schemeClr val="tx1"/>
                </a:solidFill>
                <a:uFillTx/>
                <a:latin typeface="Calibri" panose="020F0502020204030204" charset="0"/>
                <a:ea typeface="+mn-ea"/>
                <a:cs typeface="+mn-cs"/>
              </a:defRPr>
            </a:lvl3pPr>
            <a:lvl4pPr marL="1600200" indent="-228600" algn="l" defTabSz="914400" rtl="0" eaLnBrk="1" fontAlgn="auto" latinLnBrk="0" hangingPunct="1">
              <a:lnSpc>
                <a:spcPct val="100000"/>
              </a:lnSpc>
              <a:spcBef>
                <a:spcPts val="0"/>
              </a:spcBef>
              <a:spcAft>
                <a:spcPts val="300"/>
              </a:spcAft>
              <a:buFont typeface="Wingdings" panose="05000000000000000000" charset="0"/>
              <a:buChar char=""/>
              <a:defRPr sz="2400" u="none" strike="noStrike" kern="1200" cap="none" spc="150" normalizeH="0" baseline="0">
                <a:solidFill>
                  <a:schemeClr val="tx1"/>
                </a:solidFill>
                <a:uFillTx/>
                <a:latin typeface="Calibri" panose="020F0502020204030204" charset="0"/>
                <a:ea typeface="+mn-ea"/>
                <a:cs typeface="+mn-cs"/>
              </a:defRPr>
            </a:lvl4pPr>
            <a:lvl5pPr marL="2057400" indent="-228600" algn="l" defTabSz="914400" rtl="0" eaLnBrk="1" fontAlgn="auto" latinLnBrk="0" hangingPunct="1">
              <a:lnSpc>
                <a:spcPct val="100000"/>
              </a:lnSpc>
              <a:spcBef>
                <a:spcPts val="0"/>
              </a:spcBef>
              <a:spcAft>
                <a:spcPts val="300"/>
              </a:spcAft>
              <a:buFont typeface="Arial" panose="020B0604020202020204" pitchFamily="34" charset="0"/>
              <a:buChar char="•"/>
              <a:defRPr sz="2400" u="none" strike="noStrike" kern="1200" cap="none" spc="150" normalizeH="0" baseline="0">
                <a:solidFill>
                  <a:schemeClr val="tx1"/>
                </a:solidFill>
                <a:uFillTx/>
                <a:latin typeface="Calibri" panose="020F050202020403020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buFont typeface="Arial" panose="020B0604020202020204" pitchFamily="34" charset="0"/>
              <a:buChar char="•"/>
            </a:pPr>
            <a:r>
              <a:rPr lang="zh-CN" altLang="en-US" sz="2800" b="1">
                <a:solidFill>
                  <a:schemeClr val="tx1"/>
                </a:solidFill>
              </a:rPr>
              <a:t>曲线曲面</a:t>
            </a:r>
            <a:r>
              <a:rPr lang="zh-CN" altLang="en-US" sz="2800" b="1">
                <a:solidFill>
                  <a:schemeClr val="tx1"/>
                </a:solidFill>
              </a:rPr>
              <a:t>理论</a:t>
            </a:r>
            <a:endParaRPr lang="zh-CN" altLang="en-US" sz="2800" b="1">
              <a:solidFill>
                <a:schemeClr val="tx1"/>
              </a:solidFill>
            </a:endParaRPr>
          </a:p>
          <a:p>
            <a:pPr lvl="1">
              <a:buFont typeface="Arial" panose="020B0604020202020204" pitchFamily="34" charset="0"/>
              <a:buChar char="•"/>
            </a:pPr>
            <a:r>
              <a:rPr lang="zh-CN" altLang="en-US" sz="2450" b="1">
                <a:solidFill>
                  <a:schemeClr val="tx1"/>
                </a:solidFill>
              </a:rPr>
              <a:t>样条</a:t>
            </a:r>
            <a:r>
              <a:rPr lang="zh-CN" altLang="en-US" sz="2450" b="1">
                <a:solidFill>
                  <a:schemeClr val="tx1"/>
                </a:solidFill>
              </a:rPr>
              <a:t>函数</a:t>
            </a:r>
            <a:endParaRPr lang="zh-CN" altLang="en-US" sz="2450" b="1">
              <a:solidFill>
                <a:schemeClr val="tx1"/>
              </a:solidFill>
            </a:endParaRPr>
          </a:p>
          <a:p>
            <a:pPr lvl="1">
              <a:buFont typeface="Arial" panose="020B0604020202020204" pitchFamily="34" charset="0"/>
              <a:buChar char="•"/>
            </a:pPr>
            <a:r>
              <a:rPr lang="zh-CN" altLang="en-US" sz="2450" b="1">
                <a:solidFill>
                  <a:schemeClr val="tx1"/>
                </a:solidFill>
              </a:rPr>
              <a:t>分形</a:t>
            </a:r>
            <a:endParaRPr lang="zh-CN" altLang="en-US" sz="2450" b="1">
              <a:solidFill>
                <a:schemeClr val="tx1"/>
              </a:solidFill>
            </a:endParaRPr>
          </a:p>
          <a:p>
            <a:pPr marL="0" indent="0">
              <a:buFont typeface="Arial" panose="020B0604020202020204" pitchFamily="34" charset="0"/>
              <a:buNone/>
            </a:pPr>
            <a:endParaRPr lang="zh-CN" altLang="en-US" sz="2800" b="1">
              <a:solidFill>
                <a:schemeClr val="tx1"/>
              </a:solidFill>
            </a:endParaRPr>
          </a:p>
        </p:txBody>
      </p:sp>
    </p:spTree>
    <p:custDataLst>
      <p:tags r:id="rId3"/>
    </p:custData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4.1.6 </a:t>
            </a:r>
            <a:r>
              <a:rPr lang="zh-CN" altLang="en-US"/>
              <a:t>明暗</a:t>
            </a:r>
            <a:r>
              <a:rPr lang="zh-CN" altLang="en-US"/>
              <a:t>着色</a:t>
            </a:r>
            <a:endParaRPr lang="zh-CN" altLang="en-US"/>
          </a:p>
        </p:txBody>
      </p:sp>
      <p:sp>
        <p:nvSpPr>
          <p:cNvPr id="3" name="内容占位符 2"/>
          <p:cNvSpPr>
            <a:spLocks noGrp="1"/>
          </p:cNvSpPr>
          <p:nvPr>
            <p:ph idx="1"/>
          </p:nvPr>
        </p:nvSpPr>
        <p:spPr>
          <a:xfrm>
            <a:off x="608330" y="1490345"/>
            <a:ext cx="10968990" cy="4898390"/>
          </a:xfrm>
        </p:spPr>
        <p:txBody>
          <a:bodyPr>
            <a:normAutofit/>
          </a:bodyPr>
          <a:p>
            <a:pPr marL="228600" lvl="1" algn="l" defTabSz="914400">
              <a:spcAft>
                <a:spcPts val="1000"/>
              </a:spcAft>
              <a:buClrTx/>
              <a:buSzTx/>
              <a:buFont typeface="Arial" panose="020B0604020202020204" pitchFamily="34" charset="0"/>
              <a:buChar char="•"/>
            </a:pPr>
            <a:r>
              <a:rPr lang="zh-CN" altLang="en-US" sz="2400" b="1"/>
              <a:t>Flat Shading：</a:t>
            </a:r>
            <a:r>
              <a:rPr lang="zh-CN" altLang="en-US" sz="2400"/>
              <a:t>根据局部光照模型，按每个三角形的法向计算各处光亮度</a:t>
            </a:r>
            <a:endParaRPr lang="zh-CN" altLang="en-US" sz="2400"/>
          </a:p>
          <a:p>
            <a:pPr marL="228600" lvl="1" algn="l" defTabSz="914400">
              <a:spcAft>
                <a:spcPts val="1000"/>
              </a:spcAft>
              <a:buClrTx/>
              <a:buSzTx/>
              <a:buFont typeface="Arial" panose="020B0604020202020204" pitchFamily="34" charset="0"/>
              <a:buChar char="•"/>
            </a:pPr>
            <a:r>
              <a:rPr lang="en-US" altLang="zh-CN" sz="2400" b="1"/>
              <a:t>Gouraud Shading</a:t>
            </a:r>
            <a:r>
              <a:rPr lang="zh-CN" altLang="en-US" sz="2400" b="1"/>
              <a:t>：</a:t>
            </a:r>
            <a:endParaRPr lang="zh-CN" altLang="en-US" sz="2400" b="1"/>
          </a:p>
          <a:p>
            <a:pPr lvl="1" algn="l" defTabSz="914400">
              <a:spcAft>
                <a:spcPts val="600"/>
              </a:spcAft>
              <a:buClrTx/>
              <a:buSzTx/>
              <a:buFont typeface="Arial" panose="020B0604020202020204" pitchFamily="34" charset="0"/>
              <a:buChar char="•"/>
              <a:tabLst>
                <a:tab pos="1609725" algn="l"/>
                <a:tab pos="1609725" algn="l"/>
                <a:tab pos="1609725" algn="l"/>
                <a:tab pos="1609725" algn="l"/>
              </a:tabLst>
            </a:pPr>
            <a:r>
              <a:rPr lang="zh-CN" altLang="en-US" sz="2100"/>
              <a:t>为每个顶点计算法向（邻接面法向的平均值）</a:t>
            </a:r>
            <a:endParaRPr lang="zh-CN" altLang="en-US" sz="2100"/>
          </a:p>
          <a:p>
            <a:pPr lvl="1" algn="l" defTabSz="914400">
              <a:spcAft>
                <a:spcPts val="600"/>
              </a:spcAft>
              <a:buClrTx/>
              <a:buSzTx/>
              <a:buFont typeface="Arial" panose="020B0604020202020204" pitchFamily="34" charset="0"/>
              <a:buChar char="•"/>
              <a:tabLst>
                <a:tab pos="1609725" algn="l"/>
                <a:tab pos="1609725" algn="l"/>
                <a:tab pos="1609725" algn="l"/>
                <a:tab pos="1609725" algn="l"/>
              </a:tabLst>
            </a:pPr>
            <a:r>
              <a:rPr lang="zh-CN" altLang="en-US" sz="2100"/>
              <a:t>根据局部光照模型计算顶点光亮度</a:t>
            </a:r>
            <a:endParaRPr lang="zh-CN" altLang="en-US" sz="2100"/>
          </a:p>
          <a:p>
            <a:pPr lvl="1" algn="l" defTabSz="914400">
              <a:spcAft>
                <a:spcPts val="600"/>
              </a:spcAft>
              <a:buClrTx/>
              <a:buSzTx/>
              <a:buFont typeface="Arial" panose="020B0604020202020204" pitchFamily="34" charset="0"/>
              <a:buChar char="•"/>
              <a:tabLst>
                <a:tab pos="1609725" algn="l"/>
                <a:tab pos="1609725" algn="l"/>
                <a:tab pos="1609725" algn="l"/>
                <a:tab pos="1609725" algn="l"/>
              </a:tabLst>
            </a:pPr>
            <a:r>
              <a:rPr lang="zh-CN" altLang="en-US" sz="2100"/>
              <a:t>顶点</a:t>
            </a:r>
            <a:r>
              <a:rPr lang="zh-CN" altLang="en-US" sz="2100"/>
              <a:t>线性插值得到各处</a:t>
            </a:r>
            <a:r>
              <a:rPr lang="zh-CN" altLang="en-US" sz="2100"/>
              <a:t>光亮度</a:t>
            </a:r>
            <a:endParaRPr lang="zh-CN" altLang="en-US" sz="2100"/>
          </a:p>
          <a:p>
            <a:pPr lvl="0" algn="l" defTabSz="914400">
              <a:spcAft>
                <a:spcPts val="600"/>
              </a:spcAft>
              <a:buClrTx/>
              <a:buSzTx/>
              <a:buFont typeface="Arial" panose="020B0604020202020204" pitchFamily="34" charset="0"/>
              <a:buChar char="•"/>
              <a:tabLst>
                <a:tab pos="1609725" algn="l"/>
                <a:tab pos="1609725" algn="l"/>
                <a:tab pos="1609725" algn="l"/>
                <a:tab pos="1609725" algn="l"/>
              </a:tabLst>
            </a:pPr>
            <a:r>
              <a:rPr lang="en-US" altLang="zh-CN" sz="2400" b="1"/>
              <a:t>Phong Shading</a:t>
            </a:r>
            <a:r>
              <a:rPr lang="zh-CN" altLang="en-US" sz="2400" b="1"/>
              <a:t>：</a:t>
            </a:r>
            <a:endParaRPr lang="zh-CN" altLang="en-US" sz="2400" b="1"/>
          </a:p>
          <a:p>
            <a:pPr lvl="1" algn="l" defTabSz="914400">
              <a:spcAft>
                <a:spcPts val="600"/>
              </a:spcAft>
              <a:buClrTx/>
              <a:buSzTx/>
              <a:buFont typeface="Arial" panose="020B0604020202020204" pitchFamily="34" charset="0"/>
              <a:buChar char="•"/>
              <a:tabLst>
                <a:tab pos="1609725" algn="l"/>
                <a:tab pos="1609725" algn="l"/>
                <a:tab pos="1609725" algn="l"/>
                <a:tab pos="1609725" algn="l"/>
              </a:tabLst>
            </a:pPr>
            <a:r>
              <a:rPr lang="zh-CN" altLang="en-US" sz="2100"/>
              <a:t>为每个顶点计算法向</a:t>
            </a:r>
            <a:r>
              <a:rPr lang="zh-CN" altLang="en-US" sz="2100">
                <a:sym typeface="+mn-ea"/>
              </a:rPr>
              <a:t>（邻接面法向的平均值）</a:t>
            </a:r>
            <a:endParaRPr lang="zh-CN" altLang="en-US" sz="2100"/>
          </a:p>
          <a:p>
            <a:pPr lvl="1" algn="l" defTabSz="914400">
              <a:spcAft>
                <a:spcPts val="600"/>
              </a:spcAft>
              <a:buClrTx/>
              <a:buSzTx/>
              <a:buFont typeface="Arial" panose="020B0604020202020204" pitchFamily="34" charset="0"/>
              <a:buChar char="•"/>
              <a:tabLst>
                <a:tab pos="1609725" algn="l"/>
                <a:tab pos="1609725" algn="l"/>
                <a:tab pos="1609725" algn="l"/>
                <a:tab pos="1609725" algn="l"/>
              </a:tabLst>
            </a:pPr>
            <a:r>
              <a:rPr lang="zh-CN" altLang="en-US" sz="2100"/>
              <a:t>顶点线性插值得到各处法向</a:t>
            </a:r>
            <a:r>
              <a:rPr lang="zh-CN" altLang="en-US" sz="2100"/>
              <a:t>值</a:t>
            </a:r>
            <a:endParaRPr lang="zh-CN" altLang="en-US" sz="2100"/>
          </a:p>
          <a:p>
            <a:pPr lvl="1" algn="l" defTabSz="914400">
              <a:spcAft>
                <a:spcPts val="600"/>
              </a:spcAft>
              <a:buClrTx/>
              <a:buSzTx/>
              <a:buFont typeface="Arial" panose="020B0604020202020204" pitchFamily="34" charset="0"/>
              <a:buChar char="•"/>
              <a:tabLst>
                <a:tab pos="1609725" algn="l"/>
                <a:tab pos="1609725" algn="l"/>
                <a:tab pos="1609725" algn="l"/>
                <a:tab pos="1609725" algn="l"/>
              </a:tabLst>
            </a:pPr>
            <a:r>
              <a:rPr lang="zh-CN" altLang="en-US" sz="2100"/>
              <a:t>根据局部光照模型计算各处</a:t>
            </a:r>
            <a:r>
              <a:rPr lang="zh-CN" altLang="en-US" sz="2100"/>
              <a:t>光亮度</a:t>
            </a:r>
            <a:endParaRPr lang="zh-CN" altLang="en-US" sz="2100"/>
          </a:p>
        </p:txBody>
      </p:sp>
    </p:spTree>
    <p:custDataLst>
      <p:tags r:id="rId1"/>
    </p:custData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4.1.6 </a:t>
            </a:r>
            <a:r>
              <a:rPr lang="zh-CN" altLang="en-US"/>
              <a:t>明暗</a:t>
            </a:r>
            <a:r>
              <a:rPr lang="zh-CN" altLang="en-US"/>
              <a:t>着色</a:t>
            </a:r>
            <a:endParaRPr lang="zh-CN" altLang="en-US"/>
          </a:p>
        </p:txBody>
      </p:sp>
      <p:sp>
        <p:nvSpPr>
          <p:cNvPr id="3" name="内容占位符 2"/>
          <p:cNvSpPr>
            <a:spLocks noGrp="1"/>
          </p:cNvSpPr>
          <p:nvPr>
            <p:ph idx="1"/>
          </p:nvPr>
        </p:nvSpPr>
        <p:spPr>
          <a:xfrm>
            <a:off x="608330" y="1490345"/>
            <a:ext cx="10968990" cy="4898390"/>
          </a:xfrm>
        </p:spPr>
        <p:txBody>
          <a:bodyPr>
            <a:normAutofit/>
          </a:bodyPr>
          <a:p>
            <a:pPr marL="0" lvl="1" indent="0" algn="l" defTabSz="914400">
              <a:spcAft>
                <a:spcPts val="1000"/>
              </a:spcAft>
              <a:buClrTx/>
              <a:buSzTx/>
              <a:buFont typeface="Arial" panose="020B0604020202020204" pitchFamily="34" charset="0"/>
              <a:buNone/>
            </a:pPr>
            <a:r>
              <a:rPr lang="zh-CN" altLang="en-US" sz="2400" b="1"/>
              <a:t>重心坐标</a:t>
            </a:r>
            <a:r>
              <a:rPr lang="zh-CN" altLang="en-US" sz="2400" b="1"/>
              <a:t>插值</a:t>
            </a:r>
            <a:endParaRPr lang="zh-CN" altLang="en-US" sz="2400" b="1"/>
          </a:p>
          <a:p>
            <a:pPr marL="228600" lvl="1" algn="l" defTabSz="914400">
              <a:spcAft>
                <a:spcPts val="1000"/>
              </a:spcAft>
              <a:buClrTx/>
              <a:buSzTx/>
              <a:buFont typeface="Arial" panose="020B0604020202020204" pitchFamily="34" charset="0"/>
              <a:buChar char="•"/>
            </a:pPr>
            <a:endParaRPr lang="zh-CN" altLang="en-US" sz="2400" b="1"/>
          </a:p>
        </p:txBody>
      </p:sp>
      <p:pic>
        <p:nvPicPr>
          <p:cNvPr id="4" name="图片 3"/>
          <p:cNvPicPr>
            <a:picLocks noChangeAspect="1"/>
          </p:cNvPicPr>
          <p:nvPr>
            <p:custDataLst>
              <p:tags r:id="rId1"/>
            </p:custDataLst>
          </p:nvPr>
        </p:nvPicPr>
        <p:blipFill>
          <a:blip r:embed="rId2"/>
          <a:stretch>
            <a:fillRect/>
          </a:stretch>
        </p:blipFill>
        <p:spPr>
          <a:xfrm>
            <a:off x="394970" y="2785110"/>
            <a:ext cx="5346700" cy="3136265"/>
          </a:xfrm>
          <a:prstGeom prst="rect">
            <a:avLst/>
          </a:prstGeom>
        </p:spPr>
      </p:pic>
      <p:pic>
        <p:nvPicPr>
          <p:cNvPr id="6" name="图片 5"/>
          <p:cNvPicPr>
            <a:picLocks noChangeAspect="1"/>
          </p:cNvPicPr>
          <p:nvPr>
            <p:custDataLst>
              <p:tags r:id="rId3"/>
            </p:custDataLst>
          </p:nvPr>
        </p:nvPicPr>
        <p:blipFill>
          <a:blip r:embed="rId4"/>
          <a:stretch>
            <a:fillRect/>
          </a:stretch>
        </p:blipFill>
        <p:spPr>
          <a:xfrm>
            <a:off x="5955030" y="2784475"/>
            <a:ext cx="5906770" cy="3136900"/>
          </a:xfrm>
          <a:prstGeom prst="rect">
            <a:avLst/>
          </a:prstGeom>
        </p:spPr>
      </p:pic>
      <p:sp>
        <p:nvSpPr>
          <p:cNvPr id="5" name="文本框 4"/>
          <p:cNvSpPr txBox="1"/>
          <p:nvPr/>
        </p:nvSpPr>
        <p:spPr>
          <a:xfrm>
            <a:off x="1297940" y="5855970"/>
            <a:ext cx="4064000" cy="368300"/>
          </a:xfrm>
          <a:prstGeom prst="rect">
            <a:avLst/>
          </a:prstGeom>
          <a:noFill/>
        </p:spPr>
        <p:txBody>
          <a:bodyPr wrap="square" rtlCol="0">
            <a:spAutoFit/>
          </a:bodyPr>
          <a:p>
            <a:pPr algn="ctr"/>
            <a:r>
              <a:rPr lang="zh-CN" altLang="en-US"/>
              <a:t>重心坐标的</a:t>
            </a:r>
            <a:r>
              <a:rPr lang="zh-CN" altLang="en-US"/>
              <a:t>定义</a:t>
            </a:r>
            <a:endParaRPr lang="zh-CN" altLang="en-US"/>
          </a:p>
        </p:txBody>
      </p:sp>
      <p:sp>
        <p:nvSpPr>
          <p:cNvPr id="7" name="文本框 6"/>
          <p:cNvSpPr txBox="1"/>
          <p:nvPr>
            <p:custDataLst>
              <p:tags r:id="rId5"/>
            </p:custDataLst>
          </p:nvPr>
        </p:nvSpPr>
        <p:spPr>
          <a:xfrm>
            <a:off x="7346315" y="5855970"/>
            <a:ext cx="4064000" cy="368300"/>
          </a:xfrm>
          <a:prstGeom prst="rect">
            <a:avLst/>
          </a:prstGeom>
          <a:noFill/>
        </p:spPr>
        <p:txBody>
          <a:bodyPr wrap="square" rtlCol="0">
            <a:spAutoFit/>
          </a:bodyPr>
          <a:p>
            <a:pPr algn="ctr"/>
            <a:r>
              <a:rPr lang="zh-CN" altLang="en-US"/>
              <a:t>重心坐标的</a:t>
            </a:r>
            <a:r>
              <a:rPr lang="zh-CN" altLang="en-US"/>
              <a:t>计算</a:t>
            </a:r>
            <a:endParaRPr lang="zh-CN" altLang="en-US"/>
          </a:p>
        </p:txBody>
      </p:sp>
    </p:spTree>
    <p:custDataLst>
      <p:tags r:id="rId6"/>
    </p:custData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4.1.7 </a:t>
            </a:r>
            <a:r>
              <a:rPr lang="zh-CN" altLang="en-US"/>
              <a:t>阴影计算</a:t>
            </a:r>
            <a:endParaRPr lang="zh-CN" altLang="en-US"/>
          </a:p>
        </p:txBody>
      </p:sp>
      <p:sp>
        <p:nvSpPr>
          <p:cNvPr id="3" name="内容占位符 2"/>
          <p:cNvSpPr>
            <a:spLocks noGrp="1"/>
          </p:cNvSpPr>
          <p:nvPr>
            <p:ph idx="1"/>
          </p:nvPr>
        </p:nvSpPr>
        <p:spPr>
          <a:xfrm>
            <a:off x="608330" y="1490345"/>
            <a:ext cx="10968990" cy="4898390"/>
          </a:xfrm>
        </p:spPr>
        <p:txBody>
          <a:bodyPr>
            <a:normAutofit/>
          </a:bodyPr>
          <a:p>
            <a:pPr marL="0" lvl="1" algn="l" defTabSz="914400">
              <a:spcAft>
                <a:spcPts val="1000"/>
              </a:spcAft>
              <a:buClrTx/>
              <a:buSzTx/>
              <a:buFont typeface="Arial" panose="020B0604020202020204" pitchFamily="34" charset="0"/>
              <a:buNone/>
            </a:pPr>
            <a:r>
              <a:rPr lang="zh-CN" altLang="en-US" sz="2800" b="1"/>
              <a:t>阴影缓冲方法</a:t>
            </a:r>
            <a:endParaRPr lang="zh-CN" altLang="en-US" sz="2800" b="1"/>
          </a:p>
          <a:p>
            <a:pPr marL="228600" lvl="1" algn="l" defTabSz="914400">
              <a:spcAft>
                <a:spcPts val="1000"/>
              </a:spcAft>
              <a:buClrTx/>
              <a:buSzTx/>
              <a:buFont typeface="Arial" panose="020B0604020202020204" pitchFamily="34" charset="0"/>
              <a:buChar char="•"/>
            </a:pPr>
            <a:r>
              <a:rPr lang="zh-CN" altLang="en-US" sz="2400"/>
              <a:t>为每个光源计算一个阴影缓冲</a:t>
            </a:r>
            <a:r>
              <a:rPr lang="en-US" altLang="zh-CN" sz="2400"/>
              <a:t>s_buffer</a:t>
            </a:r>
            <a:endParaRPr lang="zh-CN" altLang="en-US" sz="2400"/>
          </a:p>
          <a:p>
            <a:pPr lvl="2" algn="l" defTabSz="914400">
              <a:spcAft>
                <a:spcPts val="1000"/>
              </a:spcAft>
              <a:buClrTx/>
              <a:buSzTx/>
              <a:buFont typeface="Arial" panose="020B0604020202020204" pitchFamily="34" charset="0"/>
              <a:buChar char="•"/>
            </a:pPr>
            <a:r>
              <a:rPr lang="zh-CN" altLang="en-US" sz="2000"/>
              <a:t>将摄像机摆在光源位置，在该处生成一个深度缓冲，称为阴影缓冲</a:t>
            </a:r>
            <a:endParaRPr lang="zh-CN" altLang="en-US" sz="2000"/>
          </a:p>
          <a:p>
            <a:pPr marL="228600" lvl="1" algn="l" defTabSz="914400">
              <a:spcAft>
                <a:spcPts val="1000"/>
              </a:spcAft>
              <a:buClrTx/>
              <a:buSzTx/>
              <a:buFont typeface="Arial" panose="020B0604020202020204" pitchFamily="34" charset="0"/>
              <a:buChar char="•"/>
            </a:pPr>
            <a:r>
              <a:rPr lang="zh-CN" altLang="en-US" sz="2400"/>
              <a:t>在视点位置计算深度缓冲</a:t>
            </a:r>
            <a:r>
              <a:rPr lang="en-US" altLang="zh-CN" sz="2400"/>
              <a:t>z_buffer</a:t>
            </a:r>
            <a:endParaRPr lang="zh-CN" altLang="en-US" sz="2400"/>
          </a:p>
          <a:p>
            <a:pPr marL="228600" lvl="1" algn="l" defTabSz="914400">
              <a:spcAft>
                <a:spcPts val="1000"/>
              </a:spcAft>
              <a:buClrTx/>
              <a:buSzTx/>
              <a:buFont typeface="Arial" panose="020B0604020202020204" pitchFamily="34" charset="0"/>
              <a:buChar char="•"/>
            </a:pPr>
            <a:r>
              <a:rPr lang="zh-CN" altLang="en-US" sz="2400"/>
              <a:t>对每个像素判断是否处于</a:t>
            </a:r>
            <a:r>
              <a:rPr lang="zh-CN" altLang="en-US" sz="2400"/>
              <a:t>阴影中</a:t>
            </a:r>
            <a:endParaRPr lang="zh-CN" altLang="en-US" sz="2400"/>
          </a:p>
          <a:p>
            <a:pPr lvl="2" algn="l" defTabSz="914400">
              <a:spcAft>
                <a:spcPts val="1000"/>
              </a:spcAft>
              <a:buClrTx/>
              <a:buSzTx/>
              <a:buFont typeface="Arial" panose="020B0604020202020204" pitchFamily="34" charset="0"/>
              <a:buChar char="•"/>
            </a:pPr>
            <a:r>
              <a:rPr lang="zh-CN" altLang="en-US" sz="2000"/>
              <a:t>比较</a:t>
            </a:r>
            <a:r>
              <a:rPr lang="en-US" altLang="zh-CN" sz="2000"/>
              <a:t>depth(p)</a:t>
            </a:r>
            <a:r>
              <a:rPr lang="zh-CN" altLang="en-US" sz="2000"/>
              <a:t>和s_buffer(p)</a:t>
            </a:r>
            <a:endParaRPr lang="zh-CN" altLang="en-US" sz="2000"/>
          </a:p>
        </p:txBody>
      </p:sp>
      <p:pic>
        <p:nvPicPr>
          <p:cNvPr id="4" name="图片 3"/>
          <p:cNvPicPr>
            <a:picLocks noChangeAspect="1"/>
          </p:cNvPicPr>
          <p:nvPr>
            <p:custDataLst>
              <p:tags r:id="rId1"/>
            </p:custDataLst>
          </p:nvPr>
        </p:nvPicPr>
        <p:blipFill>
          <a:blip r:embed="rId2"/>
          <a:stretch>
            <a:fillRect/>
          </a:stretch>
        </p:blipFill>
        <p:spPr>
          <a:xfrm>
            <a:off x="6045200" y="3310255"/>
            <a:ext cx="5443220" cy="2662555"/>
          </a:xfrm>
          <a:prstGeom prst="rect">
            <a:avLst/>
          </a:prstGeom>
        </p:spPr>
      </p:pic>
      <p:sp>
        <p:nvSpPr>
          <p:cNvPr id="5" name="文本框 4"/>
          <p:cNvSpPr txBox="1"/>
          <p:nvPr>
            <p:custDataLst>
              <p:tags r:id="rId3"/>
            </p:custDataLst>
          </p:nvPr>
        </p:nvSpPr>
        <p:spPr>
          <a:xfrm>
            <a:off x="5518150" y="5928360"/>
            <a:ext cx="6358255" cy="460375"/>
          </a:xfrm>
          <a:prstGeom prst="rect">
            <a:avLst/>
          </a:prstGeom>
          <a:noFill/>
        </p:spPr>
        <p:txBody>
          <a:bodyPr wrap="square" rtlCol="0" anchor="t">
            <a:spAutoFit/>
          </a:bodyPr>
          <a:p>
            <a:r>
              <a:rPr lang="zh-CN" altLang="en-US" sz="2400"/>
              <a:t>Checking whether Va,Vb is closer to the light</a:t>
            </a:r>
            <a:endParaRPr lang="zh-CN" altLang="en-US" sz="2400"/>
          </a:p>
        </p:txBody>
      </p:sp>
    </p:spTree>
    <p:custDataLst>
      <p:tags r:id="rId4"/>
    </p:custData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4.2 </a:t>
            </a:r>
            <a:r>
              <a:rPr lang="zh-CN" altLang="en-US"/>
              <a:t>纹理</a:t>
            </a:r>
            <a:r>
              <a:rPr lang="zh-CN" altLang="en-US"/>
              <a:t>映射</a:t>
            </a:r>
            <a:endParaRPr lang="zh-CN" altLang="en-US"/>
          </a:p>
        </p:txBody>
      </p:sp>
      <p:sp>
        <p:nvSpPr>
          <p:cNvPr id="3" name="内容占位符 2"/>
          <p:cNvSpPr>
            <a:spLocks noGrp="1"/>
          </p:cNvSpPr>
          <p:nvPr>
            <p:ph idx="1"/>
          </p:nvPr>
        </p:nvSpPr>
        <p:spPr>
          <a:xfrm>
            <a:off x="608330" y="1490345"/>
            <a:ext cx="6045835" cy="4898390"/>
          </a:xfrm>
        </p:spPr>
        <p:txBody>
          <a:bodyPr>
            <a:normAutofit/>
          </a:bodyPr>
          <a:p>
            <a:pPr marL="0" lvl="1" indent="0" algn="l" defTabSz="914400">
              <a:spcAft>
                <a:spcPts val="1000"/>
              </a:spcAft>
              <a:buClrTx/>
              <a:buSzTx/>
              <a:buFont typeface="Arial" panose="020B0604020202020204" pitchFamily="34" charset="0"/>
              <a:buNone/>
            </a:pPr>
            <a:r>
              <a:rPr lang="zh-CN" altLang="en-US" sz="2400" b="1"/>
              <a:t>纹理映射</a:t>
            </a:r>
            <a:r>
              <a:rPr lang="zh-CN" altLang="en-US" sz="2400" b="1"/>
              <a:t>过程</a:t>
            </a:r>
            <a:endParaRPr lang="zh-CN" altLang="en-US" sz="2400" b="1"/>
          </a:p>
          <a:p>
            <a:pPr marL="0" lvl="1" indent="0" algn="l" defTabSz="914400">
              <a:spcAft>
                <a:spcPts val="1000"/>
              </a:spcAft>
              <a:buClrTx/>
              <a:buSzTx/>
              <a:buFont typeface="Arial" panose="020B0604020202020204" pitchFamily="34" charset="0"/>
              <a:buNone/>
            </a:pPr>
            <a:r>
              <a:rPr lang="zh-CN" altLang="en-US" sz="2000"/>
              <a:t>采用景物表面的参数化表示来确立纹理映射坐标</a:t>
            </a:r>
            <a:endParaRPr lang="zh-CN" altLang="en-US" sz="2000"/>
          </a:p>
          <a:p>
            <a:pPr marL="342900" lvl="1" indent="-342900" algn="l" defTabSz="914400">
              <a:spcAft>
                <a:spcPts val="1000"/>
              </a:spcAft>
              <a:buClrTx/>
              <a:buSzTx/>
              <a:buFont typeface="Arial" panose="020B0604020202020204" pitchFamily="34" charset="0"/>
              <a:buChar char="•"/>
            </a:pPr>
            <a:r>
              <a:rPr lang="zh-CN" altLang="en-US" sz="2000"/>
              <a:t>设景物表面的参数化表示为</a:t>
            </a:r>
            <a:r>
              <a:rPr lang="en-US" altLang="zh-CN" sz="2000"/>
              <a:t>f(u,v)</a:t>
            </a:r>
            <a:r>
              <a:rPr lang="zh-CN" altLang="en-US" sz="2000"/>
              <a:t>，纹理图像为</a:t>
            </a:r>
            <a:r>
              <a:rPr lang="en-US" altLang="zh-CN" sz="2000"/>
              <a:t>T(s,t)</a:t>
            </a:r>
            <a:endParaRPr lang="en-US" altLang="zh-CN" sz="2000"/>
          </a:p>
          <a:p>
            <a:pPr marL="342900" lvl="1" indent="-342900" algn="l" defTabSz="914400">
              <a:spcAft>
                <a:spcPts val="1000"/>
              </a:spcAft>
              <a:buClrTx/>
              <a:buSzTx/>
              <a:buFont typeface="Arial" panose="020B0604020202020204" pitchFamily="34" charset="0"/>
              <a:buChar char="•"/>
            </a:pPr>
            <a:r>
              <a:rPr lang="zh-CN" altLang="en-US" sz="2000"/>
              <a:t>只需建立景物表面参数空间</a:t>
            </a:r>
            <a:r>
              <a:rPr lang="en-US" altLang="zh-CN" sz="2000"/>
              <a:t>(u,v)</a:t>
            </a:r>
            <a:r>
              <a:rPr lang="zh-CN" altLang="en-US" sz="2000"/>
              <a:t>和纹理图像参数空间</a:t>
            </a:r>
            <a:r>
              <a:rPr lang="en-US" altLang="zh-CN" sz="2000"/>
              <a:t>(s,t)</a:t>
            </a:r>
            <a:r>
              <a:rPr lang="zh-CN" altLang="en-US" sz="2000"/>
              <a:t>之间的一一对应关系，</a:t>
            </a:r>
            <a:endParaRPr lang="zh-CN" altLang="en-US" sz="2000"/>
          </a:p>
          <a:p>
            <a:pPr marL="342900" lvl="1" indent="-342900" algn="l" defTabSz="914400">
              <a:spcAft>
                <a:spcPts val="1000"/>
              </a:spcAft>
              <a:buClrTx/>
              <a:buSzTx/>
              <a:buFont typeface="Arial" panose="020B0604020202020204" pitchFamily="34" charset="0"/>
              <a:buChar char="•"/>
            </a:pPr>
            <a:r>
              <a:rPr lang="zh-CN" altLang="en-US" sz="2000"/>
              <a:t>对表面任意一点</a:t>
            </a:r>
            <a:r>
              <a:rPr lang="en-US" altLang="zh-CN" sz="2000"/>
              <a:t>(u</a:t>
            </a:r>
            <a:r>
              <a:rPr lang="en-US" altLang="zh-CN" sz="2000" baseline="-25000"/>
              <a:t>p</a:t>
            </a:r>
            <a:r>
              <a:rPr lang="en-US" altLang="zh-CN" sz="2000"/>
              <a:t>,v</a:t>
            </a:r>
            <a:r>
              <a:rPr lang="en-US" altLang="zh-CN" sz="2000" baseline="-25000"/>
              <a:t>p</a:t>
            </a:r>
            <a:r>
              <a:rPr lang="en-US" altLang="zh-CN" sz="2000"/>
              <a:t>)</a:t>
            </a:r>
            <a:r>
              <a:rPr lang="zh-CN" altLang="en-US" sz="2000"/>
              <a:t>，找出对应的</a:t>
            </a:r>
            <a:r>
              <a:rPr lang="en-US" altLang="zh-CN" sz="2000"/>
              <a:t>(s</a:t>
            </a:r>
            <a:r>
              <a:rPr lang="en-US" altLang="zh-CN" sz="2000" baseline="-25000"/>
              <a:t>p</a:t>
            </a:r>
            <a:r>
              <a:rPr lang="en-US" altLang="zh-CN" sz="2000"/>
              <a:t>,t</a:t>
            </a:r>
            <a:r>
              <a:rPr lang="en-US" altLang="zh-CN" sz="2000" baseline="-25000"/>
              <a:t>p</a:t>
            </a:r>
            <a:r>
              <a:rPr lang="en-US" altLang="zh-CN" sz="2000"/>
              <a:t>)</a:t>
            </a:r>
            <a:r>
              <a:rPr lang="zh-CN" altLang="en-US" sz="2000"/>
              <a:t>，将纹理图像在该处的属性值映射到该点处。</a:t>
            </a:r>
            <a:endParaRPr lang="en-US" altLang="zh-CN" sz="2000"/>
          </a:p>
          <a:p>
            <a:pPr marL="342900" lvl="1" indent="-342900" algn="l" defTabSz="914400">
              <a:spcAft>
                <a:spcPts val="1000"/>
              </a:spcAft>
              <a:buClrTx/>
              <a:buSzTx/>
              <a:buFont typeface="Arial" panose="020B0604020202020204" pitchFamily="34" charset="0"/>
              <a:buChar char="•"/>
            </a:pPr>
            <a:endParaRPr lang="en-US" altLang="zh-CN" sz="2000"/>
          </a:p>
        </p:txBody>
      </p:sp>
      <p:pic>
        <p:nvPicPr>
          <p:cNvPr id="5122" name="Picture 2"/>
          <p:cNvPicPr>
            <a:picLocks noChangeAspect="1" noChangeArrowheads="1"/>
          </p:cNvPicPr>
          <p:nvPr>
            <p:custDataLst>
              <p:tags r:id="rId1"/>
            </p:custDataLst>
          </p:nvPr>
        </p:nvPicPr>
        <p:blipFill>
          <a:blip r:embed="rId2"/>
          <a:srcRect/>
          <a:stretch>
            <a:fillRect/>
          </a:stretch>
        </p:blipFill>
        <p:spPr bwMode="auto">
          <a:xfrm>
            <a:off x="6975475" y="2161540"/>
            <a:ext cx="4780915" cy="3014980"/>
          </a:xfrm>
          <a:prstGeom prst="rect">
            <a:avLst/>
          </a:prstGeom>
          <a:noFill/>
          <a:ln w="9525">
            <a:noFill/>
            <a:miter lim="800000"/>
            <a:headEnd/>
            <a:tailEnd/>
          </a:ln>
          <a:effectLst/>
        </p:spPr>
      </p:pic>
    </p:spTree>
    <p:custDataLst>
      <p:tags r:id="rId3"/>
    </p:custData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4.2 </a:t>
            </a:r>
            <a:r>
              <a:rPr lang="zh-CN" altLang="en-US">
                <a:solidFill>
                  <a:schemeClr val="tx1"/>
                </a:solidFill>
                <a:sym typeface="+mn-ea"/>
              </a:rPr>
              <a:t>纹理</a:t>
            </a:r>
            <a:r>
              <a:rPr lang="zh-CN" altLang="en-US">
                <a:solidFill>
                  <a:schemeClr val="tx1"/>
                </a:solidFill>
                <a:sym typeface="+mn-ea"/>
              </a:rPr>
              <a:t>映射</a:t>
            </a:r>
            <a:endParaRPr lang="zh-CN" altLang="en-US">
              <a:solidFill>
                <a:schemeClr val="tx1"/>
              </a:solidFill>
              <a:sym typeface="+mn-ea"/>
            </a:endParaRPr>
          </a:p>
        </p:txBody>
      </p:sp>
      <p:sp>
        <p:nvSpPr>
          <p:cNvPr id="3" name="内容占位符 2"/>
          <p:cNvSpPr>
            <a:spLocks noGrp="1"/>
          </p:cNvSpPr>
          <p:nvPr>
            <p:ph idx="1"/>
          </p:nvPr>
        </p:nvSpPr>
        <p:spPr>
          <a:xfrm>
            <a:off x="608330" y="1490345"/>
            <a:ext cx="10852150" cy="4898390"/>
          </a:xfrm>
        </p:spPr>
        <p:txBody>
          <a:bodyPr>
            <a:normAutofit/>
          </a:bodyPr>
          <a:p>
            <a:pPr marL="114300" lvl="1" indent="-342900" algn="l" defTabSz="914400">
              <a:spcAft>
                <a:spcPts val="1000"/>
              </a:spcAft>
              <a:buClrTx/>
              <a:buSzTx/>
              <a:buFont typeface="Arial" panose="020B0604020202020204" pitchFamily="34" charset="0"/>
              <a:buChar char="•"/>
            </a:pPr>
            <a:r>
              <a:rPr lang="zh-CN" altLang="en-US" sz="2400" b="1"/>
              <a:t>颜色纹理</a:t>
            </a:r>
            <a:r>
              <a:rPr lang="zh-CN" altLang="en-US" sz="2400"/>
              <a:t>描述了光滑表面上各点处的颜色分布。</a:t>
            </a:r>
            <a:endParaRPr lang="zh-CN" altLang="en-US" sz="2400"/>
          </a:p>
          <a:p>
            <a:pPr marL="114300" lvl="1" indent="-342900" algn="l" defTabSz="914400">
              <a:spcAft>
                <a:spcPts val="1000"/>
              </a:spcAft>
              <a:buClrTx/>
              <a:buSzTx/>
              <a:buFont typeface="Arial" panose="020B0604020202020204" pitchFamily="34" charset="0"/>
              <a:buChar char="•"/>
            </a:pPr>
            <a:r>
              <a:rPr lang="zh-CN" altLang="en-US" sz="2400" b="1"/>
              <a:t>法向纹理</a:t>
            </a:r>
            <a:r>
              <a:rPr lang="zh-CN" altLang="en-US" sz="2400"/>
              <a:t>每个点描述了该处的法向方向。</a:t>
            </a:r>
            <a:endParaRPr lang="zh-CN" altLang="en-US" sz="2400"/>
          </a:p>
        </p:txBody>
      </p:sp>
      <p:pic>
        <p:nvPicPr>
          <p:cNvPr id="39938" name="Picture 2"/>
          <p:cNvPicPr>
            <a:picLocks noChangeAspect="1" noChangeArrowheads="1"/>
          </p:cNvPicPr>
          <p:nvPr>
            <p:custDataLst>
              <p:tags r:id="rId1"/>
            </p:custDataLst>
          </p:nvPr>
        </p:nvPicPr>
        <p:blipFill>
          <a:blip r:embed="rId2"/>
          <a:srcRect/>
          <a:stretch>
            <a:fillRect/>
          </a:stretch>
        </p:blipFill>
        <p:spPr bwMode="auto">
          <a:xfrm>
            <a:off x="3075940" y="2723515"/>
            <a:ext cx="6040120" cy="3665220"/>
          </a:xfrm>
          <a:prstGeom prst="rect">
            <a:avLst/>
          </a:prstGeom>
          <a:noFill/>
          <a:ln w="9525">
            <a:noFill/>
            <a:miter lim="800000"/>
            <a:headEnd/>
            <a:tailEnd/>
          </a:ln>
          <a:effectLst/>
        </p:spPr>
      </p:pic>
    </p:spTree>
    <p:custDataLst>
      <p:tags r:id="rId3"/>
    </p:custData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4.2.1 </a:t>
            </a:r>
            <a:r>
              <a:rPr lang="zh-CN" altLang="en-US">
                <a:sym typeface="+mn-ea"/>
              </a:rPr>
              <a:t>双线性插值</a:t>
            </a:r>
            <a:endParaRPr lang="zh-CN" altLang="en-US"/>
          </a:p>
        </p:txBody>
      </p:sp>
      <p:sp>
        <p:nvSpPr>
          <p:cNvPr id="3" name="内容占位符 2"/>
          <p:cNvSpPr>
            <a:spLocks noGrp="1"/>
          </p:cNvSpPr>
          <p:nvPr>
            <p:ph idx="1"/>
          </p:nvPr>
        </p:nvSpPr>
        <p:spPr>
          <a:xfrm>
            <a:off x="608330" y="1490345"/>
            <a:ext cx="10852150" cy="4898390"/>
          </a:xfrm>
        </p:spPr>
        <p:txBody>
          <a:bodyPr>
            <a:normAutofit/>
          </a:bodyPr>
          <a:p>
            <a:pPr marL="0" lvl="1" algn="l" defTabSz="914400">
              <a:spcAft>
                <a:spcPts val="1000"/>
              </a:spcAft>
              <a:buClrTx/>
              <a:buSzTx/>
              <a:buFont typeface="Arial" panose="020B0604020202020204" pitchFamily="34" charset="0"/>
              <a:buNone/>
            </a:pPr>
            <a:r>
              <a:rPr lang="zh-CN" altLang="en-US" sz="2400" b="1"/>
              <a:t>双线性插值</a:t>
            </a:r>
            <a:endParaRPr lang="zh-CN" altLang="en-US" sz="2400" b="1"/>
          </a:p>
          <a:p>
            <a:pPr marL="114300" lvl="1" indent="-342900" algn="l" defTabSz="914400">
              <a:spcAft>
                <a:spcPts val="1000"/>
              </a:spcAft>
              <a:buClrTx/>
              <a:buSzTx/>
              <a:buFont typeface="Arial" panose="020B0604020202020204" pitchFamily="34" charset="0"/>
              <a:buChar char="•"/>
            </a:pPr>
            <a:r>
              <a:rPr lang="zh-CN" altLang="en-US" sz="2400"/>
              <a:t>计算四个顶点的属性值</a:t>
            </a:r>
            <a:endParaRPr lang="zh-CN" altLang="en-US" sz="2400"/>
          </a:p>
          <a:p>
            <a:pPr marL="114300" lvl="1" indent="-342900" algn="l" defTabSz="914400">
              <a:spcAft>
                <a:spcPts val="1000"/>
              </a:spcAft>
              <a:buClrTx/>
              <a:buSzTx/>
              <a:buFont typeface="Arial" panose="020B0604020202020204" pitchFamily="34" charset="0"/>
              <a:buChar char="•"/>
            </a:pPr>
            <a:r>
              <a:rPr lang="zh-CN" altLang="en-US" sz="2400"/>
              <a:t>插值计算</a:t>
            </a:r>
            <a:r>
              <a:rPr lang="en-US" altLang="zh-CN" sz="2400"/>
              <a:t>u0</a:t>
            </a:r>
            <a:r>
              <a:rPr lang="zh-CN" altLang="en-US" sz="2400"/>
              <a:t>和</a:t>
            </a:r>
            <a:r>
              <a:rPr lang="en-US" altLang="zh-CN" sz="2400"/>
              <a:t>u1</a:t>
            </a:r>
            <a:r>
              <a:rPr lang="zh-CN" altLang="en-US" sz="2400"/>
              <a:t>处的属性值</a:t>
            </a:r>
            <a:endParaRPr lang="zh-CN" altLang="en-US" sz="2400"/>
          </a:p>
          <a:p>
            <a:pPr marL="114300" lvl="1" indent="-342900" algn="l" defTabSz="914400">
              <a:spcAft>
                <a:spcPts val="1000"/>
              </a:spcAft>
              <a:buClrTx/>
              <a:buSzTx/>
              <a:buFont typeface="Arial" panose="020B0604020202020204" pitchFamily="34" charset="0"/>
              <a:buChar char="•"/>
            </a:pPr>
            <a:r>
              <a:rPr lang="zh-CN" altLang="en-US" sz="2400"/>
              <a:t>插值计算目标点处的属性值</a:t>
            </a:r>
            <a:endParaRPr lang="zh-CN" altLang="en-US" sz="2400"/>
          </a:p>
        </p:txBody>
      </p:sp>
      <p:pic>
        <p:nvPicPr>
          <p:cNvPr id="67" name="内容占位符 3"/>
          <p:cNvPicPr>
            <a:picLocks noChangeAspect="1"/>
          </p:cNvPicPr>
          <p:nvPr>
            <p:custDataLst>
              <p:tags r:id="rId1"/>
            </p:custDataLst>
          </p:nvPr>
        </p:nvPicPr>
        <p:blipFill>
          <a:blip r:embed="rId2"/>
          <a:stretch>
            <a:fillRect/>
          </a:stretch>
        </p:blipFill>
        <p:spPr>
          <a:xfrm>
            <a:off x="6096000" y="51435"/>
            <a:ext cx="5641975" cy="3377565"/>
          </a:xfrm>
          <a:prstGeom prst="rect">
            <a:avLst/>
          </a:prstGeom>
        </p:spPr>
      </p:pic>
      <p:pic>
        <p:nvPicPr>
          <p:cNvPr id="68" name="图片 67"/>
          <p:cNvPicPr>
            <a:picLocks noChangeAspect="1"/>
          </p:cNvPicPr>
          <p:nvPr>
            <p:custDataLst>
              <p:tags r:id="rId3"/>
            </p:custDataLst>
          </p:nvPr>
        </p:nvPicPr>
        <p:blipFill>
          <a:blip r:embed="rId4"/>
          <a:stretch>
            <a:fillRect/>
          </a:stretch>
        </p:blipFill>
        <p:spPr>
          <a:xfrm>
            <a:off x="2537460" y="3629025"/>
            <a:ext cx="7117080" cy="2900680"/>
          </a:xfrm>
          <a:prstGeom prst="rect">
            <a:avLst/>
          </a:prstGeom>
        </p:spPr>
      </p:pic>
    </p:spTree>
    <p:custDataLst>
      <p:tags r:id="rId5"/>
    </p:custData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4.2.2 </a:t>
            </a:r>
            <a:r>
              <a:rPr lang="zh-CN" altLang="en-US"/>
              <a:t>纹理</a:t>
            </a:r>
            <a:r>
              <a:rPr lang="zh-CN" altLang="en-US"/>
              <a:t>反走样</a:t>
            </a:r>
            <a:endParaRPr lang="zh-CN" altLang="en-US"/>
          </a:p>
        </p:txBody>
      </p:sp>
      <p:sp>
        <p:nvSpPr>
          <p:cNvPr id="3" name="内容占位符 2"/>
          <p:cNvSpPr>
            <a:spLocks noGrp="1"/>
          </p:cNvSpPr>
          <p:nvPr>
            <p:ph idx="1"/>
          </p:nvPr>
        </p:nvSpPr>
        <p:spPr>
          <a:xfrm>
            <a:off x="608330" y="1490345"/>
            <a:ext cx="10852150" cy="4898390"/>
          </a:xfrm>
        </p:spPr>
        <p:txBody>
          <a:bodyPr>
            <a:normAutofit/>
          </a:bodyPr>
          <a:p>
            <a:pPr marL="0" lvl="1" algn="l" defTabSz="914400">
              <a:spcAft>
                <a:spcPts val="1000"/>
              </a:spcAft>
              <a:buClrTx/>
              <a:buSzTx/>
              <a:buFont typeface="Arial" panose="020B0604020202020204" pitchFamily="34" charset="0"/>
              <a:buNone/>
            </a:pPr>
            <a:r>
              <a:rPr lang="zh-CN" altLang="en-US" sz="2400" b="1"/>
              <a:t>欠采样：很多纹理像素却只采样了其中一个像素的值</a:t>
            </a:r>
            <a:endParaRPr lang="zh-CN" altLang="en-US" sz="2400" b="1"/>
          </a:p>
        </p:txBody>
      </p:sp>
      <p:pic>
        <p:nvPicPr>
          <p:cNvPr id="67" name="内容占位符 4"/>
          <p:cNvPicPr>
            <a:picLocks noChangeAspect="1"/>
          </p:cNvPicPr>
          <p:nvPr>
            <p:custDataLst>
              <p:tags r:id="rId1"/>
            </p:custDataLst>
          </p:nvPr>
        </p:nvPicPr>
        <p:blipFill>
          <a:blip r:embed="rId2"/>
          <a:stretch>
            <a:fillRect/>
          </a:stretch>
        </p:blipFill>
        <p:spPr>
          <a:xfrm>
            <a:off x="2345055" y="2170430"/>
            <a:ext cx="7413625" cy="4354830"/>
          </a:xfrm>
          <a:prstGeom prst="rect">
            <a:avLst/>
          </a:prstGeom>
        </p:spPr>
      </p:pic>
    </p:spTree>
    <p:custDataLst>
      <p:tags r:id="rId3"/>
    </p:custData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4.2.2 </a:t>
            </a:r>
            <a:r>
              <a:rPr lang="zh-CN" altLang="en-US"/>
              <a:t>纹理</a:t>
            </a:r>
            <a:r>
              <a:rPr lang="zh-CN" altLang="en-US"/>
              <a:t>反走样</a:t>
            </a:r>
            <a:endParaRPr lang="zh-CN" altLang="en-US"/>
          </a:p>
        </p:txBody>
      </p:sp>
      <p:sp>
        <p:nvSpPr>
          <p:cNvPr id="3" name="内容占位符 2"/>
          <p:cNvSpPr>
            <a:spLocks noGrp="1"/>
          </p:cNvSpPr>
          <p:nvPr>
            <p:ph idx="1"/>
          </p:nvPr>
        </p:nvSpPr>
        <p:spPr>
          <a:xfrm>
            <a:off x="608330" y="1490345"/>
            <a:ext cx="10852150" cy="4898390"/>
          </a:xfrm>
        </p:spPr>
        <p:txBody>
          <a:bodyPr>
            <a:normAutofit/>
          </a:bodyPr>
          <a:p>
            <a:pPr marL="0" lvl="1" algn="l" defTabSz="914400">
              <a:spcAft>
                <a:spcPts val="1000"/>
              </a:spcAft>
              <a:buClrTx/>
              <a:buSzTx/>
              <a:buFont typeface="Arial" panose="020B0604020202020204" pitchFamily="34" charset="0"/>
              <a:buNone/>
            </a:pPr>
            <a:r>
              <a:rPr lang="en-US" altLang="zh-CN" sz="2400" b="1"/>
              <a:t>SuperSampling</a:t>
            </a:r>
            <a:r>
              <a:rPr lang="zh-CN" altLang="en-US" sz="2400" b="1"/>
              <a:t>反走样算法</a:t>
            </a:r>
            <a:endParaRPr lang="zh-CN" altLang="en-US" sz="2400" b="1"/>
          </a:p>
          <a:p>
            <a:pPr marL="114300" lvl="1" indent="-342900" algn="l" defTabSz="914400">
              <a:spcAft>
                <a:spcPts val="1000"/>
              </a:spcAft>
              <a:buClrTx/>
              <a:buSzTx/>
              <a:buFont typeface="Arial" panose="020B0604020202020204" pitchFamily="34" charset="0"/>
              <a:buChar char="•"/>
            </a:pPr>
            <a:r>
              <a:rPr lang="zh-CN" altLang="en-US" sz="2400"/>
              <a:t>在一个像素内增加采样点</a:t>
            </a:r>
            <a:endParaRPr lang="zh-CN" altLang="en-US" sz="2400"/>
          </a:p>
          <a:p>
            <a:pPr marL="114300" lvl="1" indent="-342900" algn="l" defTabSz="914400">
              <a:spcAft>
                <a:spcPts val="1000"/>
              </a:spcAft>
              <a:buClrTx/>
              <a:buSzTx/>
              <a:buFont typeface="Arial" panose="020B0604020202020204" pitchFamily="34" charset="0"/>
              <a:buChar char="•"/>
            </a:pPr>
            <a:r>
              <a:rPr lang="zh-CN" altLang="en-US" sz="2400"/>
              <a:t>对采样点的值求平均</a:t>
            </a:r>
            <a:endParaRPr lang="zh-CN" altLang="en-US" sz="2400"/>
          </a:p>
          <a:p>
            <a:pPr marL="114300" lvl="1" indent="-342900" algn="l" defTabSz="914400">
              <a:spcAft>
                <a:spcPts val="1000"/>
              </a:spcAft>
              <a:buClrTx/>
              <a:buSzTx/>
              <a:buFont typeface="Arial" panose="020B0604020202020204" pitchFamily="34" charset="0"/>
              <a:buChar char="•"/>
            </a:pPr>
            <a:endParaRPr lang="zh-CN" altLang="en-US" sz="2400"/>
          </a:p>
        </p:txBody>
      </p:sp>
      <p:grpSp>
        <p:nvGrpSpPr>
          <p:cNvPr id="5" name="组合 4"/>
          <p:cNvGrpSpPr/>
          <p:nvPr/>
        </p:nvGrpSpPr>
        <p:grpSpPr>
          <a:xfrm>
            <a:off x="5394960" y="2172335"/>
            <a:ext cx="5780405" cy="3533775"/>
            <a:chOff x="6924" y="3536"/>
            <a:chExt cx="10623" cy="6494"/>
          </a:xfrm>
        </p:grpSpPr>
        <p:pic>
          <p:nvPicPr>
            <p:cNvPr id="4" name="图片 3"/>
            <p:cNvPicPr>
              <a:picLocks noChangeAspect="1"/>
            </p:cNvPicPr>
            <p:nvPr>
              <p:custDataLst>
                <p:tags r:id="rId1"/>
              </p:custDataLst>
            </p:nvPr>
          </p:nvPicPr>
          <p:blipFill>
            <a:blip r:embed="rId2"/>
            <a:stretch>
              <a:fillRect/>
            </a:stretch>
          </p:blipFill>
          <p:spPr>
            <a:xfrm>
              <a:off x="6924" y="3536"/>
              <a:ext cx="10486" cy="3013"/>
            </a:xfrm>
            <a:prstGeom prst="rect">
              <a:avLst/>
            </a:prstGeom>
          </p:spPr>
        </p:pic>
        <p:pic>
          <p:nvPicPr>
            <p:cNvPr id="6" name="图片 5"/>
            <p:cNvPicPr>
              <a:picLocks noChangeAspect="1"/>
            </p:cNvPicPr>
            <p:nvPr>
              <p:custDataLst>
                <p:tags r:id="rId3"/>
              </p:custDataLst>
            </p:nvPr>
          </p:nvPicPr>
          <p:blipFill>
            <a:blip r:embed="rId4"/>
            <a:stretch>
              <a:fillRect/>
            </a:stretch>
          </p:blipFill>
          <p:spPr>
            <a:xfrm>
              <a:off x="6985" y="6954"/>
              <a:ext cx="10563" cy="3077"/>
            </a:xfrm>
            <a:prstGeom prst="rect">
              <a:avLst/>
            </a:prstGeom>
          </p:spPr>
        </p:pic>
      </p:grpSp>
    </p:spTree>
    <p:custDataLst>
      <p:tags r:id="rId5"/>
    </p:custData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4.2.2 </a:t>
            </a:r>
            <a:r>
              <a:rPr lang="zh-CN" altLang="en-US"/>
              <a:t>纹理</a:t>
            </a:r>
            <a:r>
              <a:rPr lang="zh-CN" altLang="en-US"/>
              <a:t>反走样</a:t>
            </a:r>
            <a:endParaRPr lang="zh-CN" altLang="en-US"/>
          </a:p>
        </p:txBody>
      </p:sp>
      <p:sp>
        <p:nvSpPr>
          <p:cNvPr id="3" name="内容占位符 2"/>
          <p:cNvSpPr>
            <a:spLocks noGrp="1"/>
          </p:cNvSpPr>
          <p:nvPr>
            <p:ph idx="1"/>
          </p:nvPr>
        </p:nvSpPr>
        <p:spPr>
          <a:xfrm>
            <a:off x="608330" y="1490345"/>
            <a:ext cx="10852150" cy="4898390"/>
          </a:xfrm>
        </p:spPr>
        <p:txBody>
          <a:bodyPr>
            <a:normAutofit/>
          </a:bodyPr>
          <a:p>
            <a:pPr marL="0" lvl="1" algn="l" defTabSz="914400">
              <a:spcAft>
                <a:spcPts val="1000"/>
              </a:spcAft>
              <a:buClrTx/>
              <a:buSzTx/>
              <a:buFont typeface="Arial" panose="020B0604020202020204" pitchFamily="34" charset="0"/>
              <a:buNone/>
            </a:pPr>
            <a:r>
              <a:rPr lang="en-US" altLang="zh-CN" sz="2400" b="1"/>
              <a:t>MipMap</a:t>
            </a:r>
            <a:r>
              <a:rPr lang="zh-CN" altLang="en-US" sz="2400" b="1"/>
              <a:t>算法</a:t>
            </a:r>
            <a:endParaRPr lang="zh-CN" altLang="en-US" sz="2400" b="1"/>
          </a:p>
          <a:p>
            <a:pPr marL="0" lvl="1" indent="0" algn="l" defTabSz="914400">
              <a:spcAft>
                <a:spcPts val="1000"/>
              </a:spcAft>
              <a:buClrTx/>
              <a:buSzTx/>
              <a:buFont typeface="Arial" panose="020B0604020202020204" pitchFamily="34" charset="0"/>
              <a:buNone/>
            </a:pPr>
            <a:r>
              <a:rPr lang="zh-CN" altLang="en-US" sz="2000"/>
              <a:t>从原始纹理图像出发，首先生成一个分辨率为原始图像</a:t>
            </a:r>
            <a:r>
              <a:rPr lang="en-US" altLang="zh-CN" sz="2000"/>
              <a:t>1/4</a:t>
            </a:r>
            <a:r>
              <a:rPr lang="zh-CN" altLang="en-US" sz="2000"/>
              <a:t>的新纹理图像，其中每个像素值取原始图像中对应四个像素颜色值的平均值；然后类似地基于新纹理图像生成一个更低分辨率的、尺寸更小的纹理图像版本；这一过程一直持续到最后生成的纹理图像仅包含一个像素为止，从而得到一个由不同分辨率图像构成的纹理图像序列。</a:t>
            </a:r>
            <a:endParaRPr lang="zh-CN" altLang="en-US" sz="2000"/>
          </a:p>
        </p:txBody>
      </p:sp>
      <p:pic>
        <p:nvPicPr>
          <p:cNvPr id="7" name="图片 6"/>
          <p:cNvPicPr>
            <a:picLocks noChangeAspect="1"/>
          </p:cNvPicPr>
          <p:nvPr>
            <p:custDataLst>
              <p:tags r:id="rId1"/>
            </p:custDataLst>
          </p:nvPr>
        </p:nvPicPr>
        <p:blipFill>
          <a:blip r:embed="rId2"/>
          <a:stretch>
            <a:fillRect/>
          </a:stretch>
        </p:blipFill>
        <p:spPr>
          <a:xfrm>
            <a:off x="3271520" y="3429635"/>
            <a:ext cx="5525770" cy="3343275"/>
          </a:xfrm>
          <a:prstGeom prst="rect">
            <a:avLst/>
          </a:prstGeom>
        </p:spPr>
      </p:pic>
    </p:spTree>
    <p:custDataLst>
      <p:tags r:id="rId3"/>
    </p:custData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4.2.2 </a:t>
            </a:r>
            <a:r>
              <a:rPr lang="zh-CN" altLang="en-US"/>
              <a:t>纹理</a:t>
            </a:r>
            <a:r>
              <a:rPr lang="zh-CN" altLang="en-US"/>
              <a:t>反走样</a:t>
            </a:r>
            <a:endParaRPr lang="zh-CN" altLang="en-US"/>
          </a:p>
        </p:txBody>
      </p:sp>
      <p:sp>
        <p:nvSpPr>
          <p:cNvPr id="3" name="内容占位符 2"/>
          <p:cNvSpPr>
            <a:spLocks noGrp="1"/>
          </p:cNvSpPr>
          <p:nvPr>
            <p:ph idx="1"/>
          </p:nvPr>
        </p:nvSpPr>
        <p:spPr>
          <a:xfrm>
            <a:off x="608330" y="1490345"/>
            <a:ext cx="5487670" cy="4898390"/>
          </a:xfrm>
        </p:spPr>
        <p:txBody>
          <a:bodyPr>
            <a:normAutofit/>
          </a:bodyPr>
          <a:p>
            <a:pPr marL="0" lvl="1" algn="l" defTabSz="914400">
              <a:spcAft>
                <a:spcPts val="1000"/>
              </a:spcAft>
              <a:buClrTx/>
              <a:buSzTx/>
              <a:buFont typeface="Arial" panose="020B0604020202020204" pitchFamily="34" charset="0"/>
              <a:buNone/>
            </a:pPr>
            <a:r>
              <a:rPr lang="zh-CN" altLang="en-US" sz="2400" b="1"/>
              <a:t>如何计算</a:t>
            </a:r>
            <a:r>
              <a:rPr lang="en-US" altLang="zh-CN" sz="2400" b="1"/>
              <a:t>MipMap</a:t>
            </a:r>
            <a:r>
              <a:rPr lang="zh-CN" altLang="en-US" sz="2400" b="1"/>
              <a:t>纹理</a:t>
            </a:r>
            <a:r>
              <a:rPr lang="zh-CN" altLang="en-US" sz="2400" b="1"/>
              <a:t>映射？</a:t>
            </a:r>
            <a:endParaRPr lang="zh-CN" altLang="en-US" sz="2400" b="1"/>
          </a:p>
          <a:p>
            <a:pPr marL="0" lvl="1" indent="0" algn="l" defTabSz="914400">
              <a:spcAft>
                <a:spcPts val="1000"/>
              </a:spcAft>
              <a:buClrTx/>
              <a:buSzTx/>
              <a:buFont typeface="Arial" panose="020B0604020202020204" pitchFamily="34" charset="0"/>
              <a:buNone/>
            </a:pPr>
            <a:r>
              <a:rPr lang="zh-CN" altLang="en-US" sz="2000"/>
              <a:t>从纹理图像序列中找出其压缩率最接近当前纹理像素与屏幕像素比率的两个相邻纹理图像，算法在这两个纹理图像上查取当前屏幕像素映射点的纹理颜色值，并根据两个纹理图像对原始图像的压缩率在两个颜色值之间取加权平均值，作为要映射的</a:t>
            </a:r>
            <a:r>
              <a:rPr lang="zh-CN" altLang="en-US" sz="2000"/>
              <a:t>颜色值。</a:t>
            </a:r>
            <a:endParaRPr lang="zh-CN" altLang="en-US" sz="2000"/>
          </a:p>
        </p:txBody>
      </p:sp>
      <p:pic>
        <p:nvPicPr>
          <p:cNvPr id="5" name="图片 4"/>
          <p:cNvPicPr>
            <a:picLocks noChangeAspect="1"/>
          </p:cNvPicPr>
          <p:nvPr>
            <p:custDataLst>
              <p:tags r:id="rId1"/>
            </p:custDataLst>
          </p:nvPr>
        </p:nvPicPr>
        <p:blipFill>
          <a:blip r:embed="rId2"/>
          <a:stretch>
            <a:fillRect/>
          </a:stretch>
        </p:blipFill>
        <p:spPr>
          <a:xfrm>
            <a:off x="6023610" y="1490345"/>
            <a:ext cx="5553710" cy="4213860"/>
          </a:xfrm>
          <a:prstGeom prst="rect">
            <a:avLst/>
          </a:prstGeom>
        </p:spPr>
      </p:pic>
    </p:spTree>
    <p:custDataLst>
      <p:tags r:id="rId3"/>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目录</a:t>
            </a:r>
            <a:endParaRPr lang="zh-CN" altLang="en-US"/>
          </a:p>
        </p:txBody>
      </p:sp>
      <p:sp>
        <p:nvSpPr>
          <p:cNvPr id="3" name="内容占位符 2"/>
          <p:cNvSpPr>
            <a:spLocks noGrp="1"/>
          </p:cNvSpPr>
          <p:nvPr>
            <p:ph idx="1"/>
          </p:nvPr>
        </p:nvSpPr>
        <p:spPr>
          <a:xfrm>
            <a:off x="608330" y="1490345"/>
            <a:ext cx="4847590" cy="4759325"/>
          </a:xfrm>
        </p:spPr>
        <p:txBody>
          <a:bodyPr>
            <a:noAutofit/>
          </a:bodyPr>
          <a:p>
            <a:pPr>
              <a:buFont typeface="Arial" panose="020B0604020202020204" pitchFamily="34" charset="0"/>
              <a:buChar char="•"/>
            </a:pPr>
            <a:r>
              <a:rPr lang="zh-CN" altLang="en-US" sz="2800" b="1">
                <a:solidFill>
                  <a:schemeClr val="tx1"/>
                </a:solidFill>
              </a:rPr>
              <a:t>向量表示和变换</a:t>
            </a:r>
            <a:endParaRPr lang="zh-CN" altLang="en-US" sz="2800" b="1">
              <a:solidFill>
                <a:schemeClr val="tx1"/>
              </a:solidFill>
            </a:endParaRPr>
          </a:p>
          <a:p>
            <a:pPr lvl="1">
              <a:buFont typeface="Arial" panose="020B0604020202020204" pitchFamily="34" charset="0"/>
              <a:buChar char="•"/>
            </a:pPr>
            <a:r>
              <a:rPr lang="zh-CN" altLang="en-US" sz="2450" b="1">
                <a:solidFill>
                  <a:schemeClr val="tx1"/>
                </a:solidFill>
              </a:rPr>
              <a:t>齐次坐标</a:t>
            </a:r>
            <a:r>
              <a:rPr lang="zh-CN" altLang="en-US" sz="2450" b="1">
                <a:solidFill>
                  <a:schemeClr val="tx1"/>
                </a:solidFill>
              </a:rPr>
              <a:t>表示</a:t>
            </a:r>
            <a:endParaRPr lang="zh-CN" altLang="en-US" sz="2450" b="1">
              <a:solidFill>
                <a:schemeClr val="tx1"/>
              </a:solidFill>
            </a:endParaRPr>
          </a:p>
          <a:p>
            <a:pPr lvl="1">
              <a:buFont typeface="Arial" panose="020B0604020202020204" pitchFamily="34" charset="0"/>
              <a:buChar char="•"/>
            </a:pPr>
            <a:r>
              <a:rPr lang="zh-CN" altLang="en-US" sz="2450" b="1">
                <a:solidFill>
                  <a:schemeClr val="tx1"/>
                </a:solidFill>
              </a:rPr>
              <a:t>仿射变换</a:t>
            </a:r>
            <a:r>
              <a:rPr lang="zh-CN" altLang="en-US" sz="2450" b="1">
                <a:solidFill>
                  <a:schemeClr val="tx1"/>
                </a:solidFill>
              </a:rPr>
              <a:t>矩阵</a:t>
            </a:r>
            <a:endParaRPr lang="zh-CN" altLang="en-US" sz="2450" b="1">
              <a:solidFill>
                <a:schemeClr val="tx1"/>
              </a:solidFill>
            </a:endParaRPr>
          </a:p>
          <a:p>
            <a:pPr lvl="1">
              <a:buFont typeface="Arial" panose="020B0604020202020204" pitchFamily="34" charset="0"/>
              <a:buChar char="•"/>
            </a:pPr>
            <a:r>
              <a:rPr lang="zh-CN" altLang="en-US" sz="2450" b="1">
                <a:solidFill>
                  <a:schemeClr val="tx1"/>
                </a:solidFill>
              </a:rPr>
              <a:t>投影</a:t>
            </a:r>
            <a:r>
              <a:rPr lang="zh-CN" altLang="en-US" sz="2450" b="1">
                <a:solidFill>
                  <a:schemeClr val="tx1"/>
                </a:solidFill>
              </a:rPr>
              <a:t>变换</a:t>
            </a:r>
            <a:endParaRPr lang="zh-CN" altLang="en-US" sz="2450" b="1">
              <a:solidFill>
                <a:schemeClr val="tx1"/>
              </a:solidFill>
            </a:endParaRPr>
          </a:p>
          <a:p>
            <a:pPr>
              <a:buFont typeface="Arial" panose="020B0604020202020204" pitchFamily="34" charset="0"/>
              <a:buChar char="•"/>
            </a:pPr>
            <a:r>
              <a:rPr lang="zh-CN" altLang="en-US" sz="2800" b="1">
                <a:solidFill>
                  <a:schemeClr val="accent4"/>
                </a:solidFill>
              </a:rPr>
              <a:t>图形绘制与渲染</a:t>
            </a:r>
            <a:endParaRPr lang="zh-CN" altLang="en-US" sz="2800" b="1">
              <a:solidFill>
                <a:schemeClr val="accent4"/>
              </a:solidFill>
            </a:endParaRPr>
          </a:p>
          <a:p>
            <a:pPr lvl="1">
              <a:buFont typeface="Arial" panose="020B0604020202020204" pitchFamily="34" charset="0"/>
              <a:buChar char="•"/>
            </a:pPr>
            <a:r>
              <a:rPr lang="zh-CN" altLang="en-US" sz="2450" b="1">
                <a:solidFill>
                  <a:schemeClr val="accent4"/>
                </a:solidFill>
              </a:rPr>
              <a:t>光栅化绘制</a:t>
            </a:r>
            <a:endParaRPr lang="zh-CN" altLang="en-US" sz="2450" b="1">
              <a:solidFill>
                <a:schemeClr val="accent4"/>
              </a:solidFill>
            </a:endParaRPr>
          </a:p>
          <a:p>
            <a:pPr lvl="2">
              <a:buFont typeface="Arial" panose="020B0604020202020204" pitchFamily="34" charset="0"/>
              <a:buChar char="•"/>
            </a:pPr>
            <a:r>
              <a:rPr lang="zh-CN" altLang="en-US" sz="2450" b="1">
                <a:solidFill>
                  <a:schemeClr val="accent4"/>
                </a:solidFill>
              </a:rPr>
              <a:t>直线生成算法</a:t>
            </a:r>
            <a:endParaRPr lang="zh-CN" altLang="en-US" sz="2450" b="1">
              <a:solidFill>
                <a:schemeClr val="accent4"/>
              </a:solidFill>
            </a:endParaRPr>
          </a:p>
          <a:p>
            <a:pPr lvl="2">
              <a:buFont typeface="Arial" panose="020B0604020202020204" pitchFamily="34" charset="0"/>
              <a:buChar char="•"/>
            </a:pPr>
            <a:r>
              <a:rPr lang="zh-CN" altLang="en-US" sz="2450" b="1">
                <a:solidFill>
                  <a:schemeClr val="accent4"/>
                </a:solidFill>
              </a:rPr>
              <a:t>三角形填充</a:t>
            </a:r>
            <a:endParaRPr lang="zh-CN" altLang="en-US" sz="2450" b="1">
              <a:solidFill>
                <a:schemeClr val="accent4"/>
              </a:solidFill>
            </a:endParaRPr>
          </a:p>
          <a:p>
            <a:pPr lvl="2">
              <a:buFont typeface="Arial" panose="020B0604020202020204" pitchFamily="34" charset="0"/>
              <a:buChar char="•"/>
            </a:pPr>
            <a:r>
              <a:rPr lang="zh-CN" altLang="en-US" sz="2450" b="1">
                <a:solidFill>
                  <a:schemeClr val="accent4"/>
                </a:solidFill>
              </a:rPr>
              <a:t>剪裁</a:t>
            </a:r>
            <a:endParaRPr lang="zh-CN" altLang="en-US" sz="2450" b="1">
              <a:solidFill>
                <a:schemeClr val="accent4"/>
              </a:solidFill>
            </a:endParaRPr>
          </a:p>
          <a:p>
            <a:pPr lvl="2">
              <a:buFont typeface="Arial" panose="020B0604020202020204" pitchFamily="34" charset="0"/>
              <a:buChar char="•"/>
            </a:pPr>
            <a:r>
              <a:rPr lang="zh-CN" altLang="en-US" sz="2450" b="1">
                <a:solidFill>
                  <a:schemeClr val="accent4"/>
                </a:solidFill>
              </a:rPr>
              <a:t>隐藏面消除</a:t>
            </a:r>
            <a:endParaRPr lang="zh-CN" altLang="en-US" sz="2450" b="1">
              <a:solidFill>
                <a:schemeClr val="accent4"/>
              </a:solidFill>
            </a:endParaRPr>
          </a:p>
        </p:txBody>
      </p:sp>
      <p:sp>
        <p:nvSpPr>
          <p:cNvPr id="4" name="内容占位符 2"/>
          <p:cNvSpPr>
            <a:spLocks noGrp="1"/>
          </p:cNvSpPr>
          <p:nvPr>
            <p:custDataLst>
              <p:tags r:id="rId1"/>
            </p:custDataLst>
          </p:nvPr>
        </p:nvSpPr>
        <p:spPr>
          <a:xfrm>
            <a:off x="4620895" y="1490345"/>
            <a:ext cx="4004945" cy="4670425"/>
          </a:xfrm>
          <a:prstGeom prst="rect">
            <a:avLst/>
          </a:prstGeom>
        </p:spPr>
        <p:txBody>
          <a:bodyPr vert="horz" lIns="90000" tIns="46800" rIns="90000" bIns="46800" rtlCol="0">
            <a:noAutofit/>
          </a:bodyPr>
          <a:lstStyle>
            <a:lvl1pPr marL="228600" indent="-228600" algn="l" defTabSz="914400" rtl="0" eaLnBrk="1" fontAlgn="auto" latinLnBrk="0" hangingPunct="1">
              <a:lnSpc>
                <a:spcPct val="100000"/>
              </a:lnSpc>
              <a:spcBef>
                <a:spcPts val="0"/>
              </a:spcBef>
              <a:spcAft>
                <a:spcPts val="1000"/>
              </a:spcAft>
              <a:buFont typeface="Arial" panose="020B0604020202020204" pitchFamily="34" charset="0"/>
              <a:buChar char="●"/>
              <a:defRPr sz="3200" u="none" strike="noStrike" kern="1200" cap="none" spc="150" normalizeH="0" baseline="0">
                <a:solidFill>
                  <a:schemeClr val="tx1"/>
                </a:solidFill>
                <a:uFillTx/>
                <a:latin typeface="Calibri" panose="020F0502020204030204" charset="0"/>
                <a:ea typeface="+mn-ea"/>
                <a:cs typeface="+mn-cs"/>
              </a:defRPr>
            </a:lvl1pPr>
            <a:lvl2pPr marL="685800" indent="-228600" algn="l" defTabSz="914400" rtl="0" eaLnBrk="1" fontAlgn="auto" latinLnBrk="0" hangingPunct="1">
              <a:lnSpc>
                <a:spcPct val="100000"/>
              </a:lnSpc>
              <a:spcBef>
                <a:spcPts val="0"/>
              </a:spcBef>
              <a:spcAft>
                <a:spcPts val="600"/>
              </a:spcAft>
              <a:buFont typeface="Arial" panose="020B0604020202020204" pitchFamily="34" charset="0"/>
              <a:buChar char="●"/>
              <a:tabLst>
                <a:tab pos="1609725" algn="l"/>
                <a:tab pos="1609725" algn="l"/>
                <a:tab pos="1609725" algn="l"/>
                <a:tab pos="1609725" algn="l"/>
              </a:tabLst>
              <a:defRPr sz="2800" u="none" strike="noStrike" kern="1200" cap="none" spc="150" normalizeH="0" baseline="0">
                <a:solidFill>
                  <a:schemeClr val="tx1"/>
                </a:solidFill>
                <a:uFillTx/>
                <a:latin typeface="Calibri" panose="020F0502020204030204" charset="0"/>
                <a:ea typeface="+mn-ea"/>
                <a:cs typeface="+mn-cs"/>
              </a:defRPr>
            </a:lvl2pPr>
            <a:lvl3pPr marL="1143000" indent="-228600" algn="l" defTabSz="914400" rtl="0" eaLnBrk="1" fontAlgn="auto" latinLnBrk="0" hangingPunct="1">
              <a:lnSpc>
                <a:spcPct val="100000"/>
              </a:lnSpc>
              <a:spcBef>
                <a:spcPts val="0"/>
              </a:spcBef>
              <a:spcAft>
                <a:spcPts val="600"/>
              </a:spcAft>
              <a:buFont typeface="Arial" panose="020B0604020202020204" pitchFamily="34" charset="0"/>
              <a:buChar char="●"/>
              <a:defRPr sz="2800" u="none" strike="noStrike" kern="1200" cap="none" spc="150" normalizeH="0" baseline="0">
                <a:solidFill>
                  <a:schemeClr val="tx1"/>
                </a:solidFill>
                <a:uFillTx/>
                <a:latin typeface="Calibri" panose="020F0502020204030204" charset="0"/>
                <a:ea typeface="+mn-ea"/>
                <a:cs typeface="+mn-cs"/>
              </a:defRPr>
            </a:lvl3pPr>
            <a:lvl4pPr marL="1600200" indent="-228600" algn="l" defTabSz="914400" rtl="0" eaLnBrk="1" fontAlgn="auto" latinLnBrk="0" hangingPunct="1">
              <a:lnSpc>
                <a:spcPct val="100000"/>
              </a:lnSpc>
              <a:spcBef>
                <a:spcPts val="0"/>
              </a:spcBef>
              <a:spcAft>
                <a:spcPts val="300"/>
              </a:spcAft>
              <a:buFont typeface="Wingdings" panose="05000000000000000000" charset="0"/>
              <a:buChar char=""/>
              <a:defRPr sz="2400" u="none" strike="noStrike" kern="1200" cap="none" spc="150" normalizeH="0" baseline="0">
                <a:solidFill>
                  <a:schemeClr val="tx1"/>
                </a:solidFill>
                <a:uFillTx/>
                <a:latin typeface="Calibri" panose="020F0502020204030204" charset="0"/>
                <a:ea typeface="+mn-ea"/>
                <a:cs typeface="+mn-cs"/>
              </a:defRPr>
            </a:lvl4pPr>
            <a:lvl5pPr marL="2057400" indent="-228600" algn="l" defTabSz="914400" rtl="0" eaLnBrk="1" fontAlgn="auto" latinLnBrk="0" hangingPunct="1">
              <a:lnSpc>
                <a:spcPct val="100000"/>
              </a:lnSpc>
              <a:spcBef>
                <a:spcPts val="0"/>
              </a:spcBef>
              <a:spcAft>
                <a:spcPts val="300"/>
              </a:spcAft>
              <a:buFont typeface="Arial" panose="020B0604020202020204" pitchFamily="34" charset="0"/>
              <a:buChar char="•"/>
              <a:defRPr sz="2400" u="none" strike="noStrike" kern="1200" cap="none" spc="150" normalizeH="0" baseline="0">
                <a:solidFill>
                  <a:schemeClr val="tx1"/>
                </a:solidFill>
                <a:uFillTx/>
                <a:latin typeface="Calibri" panose="020F050202020403020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gn="l">
              <a:buClrTx/>
              <a:buSzTx/>
              <a:buFont typeface="Arial" panose="020B0604020202020204" pitchFamily="34" charset="0"/>
              <a:buChar char="•"/>
            </a:pPr>
            <a:r>
              <a:rPr lang="en-US" altLang="zh-CN" sz="2450" b="1">
                <a:solidFill>
                  <a:schemeClr val="accent4"/>
                </a:solidFill>
              </a:rPr>
              <a:t>光照模型</a:t>
            </a:r>
            <a:endParaRPr lang="en-US" altLang="zh-CN" sz="2450" b="1">
              <a:solidFill>
                <a:schemeClr val="accent4"/>
              </a:solidFill>
            </a:endParaRPr>
          </a:p>
          <a:p>
            <a:pPr lvl="2">
              <a:buFont typeface="Arial" panose="020B0604020202020204" pitchFamily="34" charset="0"/>
              <a:buChar char="•"/>
            </a:pPr>
            <a:r>
              <a:rPr lang="zh-CN" altLang="en-US" sz="2450" b="1">
                <a:solidFill>
                  <a:schemeClr val="accent4"/>
                </a:solidFill>
              </a:rPr>
              <a:t>明暗着色</a:t>
            </a:r>
            <a:endParaRPr lang="zh-CN" altLang="en-US" sz="2450" b="1">
              <a:solidFill>
                <a:schemeClr val="accent4"/>
              </a:solidFill>
            </a:endParaRPr>
          </a:p>
          <a:p>
            <a:pPr lvl="2">
              <a:buFont typeface="Arial" panose="020B0604020202020204" pitchFamily="34" charset="0"/>
              <a:buChar char="•"/>
            </a:pPr>
            <a:r>
              <a:rPr lang="zh-CN" altLang="en-US" sz="2450" b="1">
                <a:solidFill>
                  <a:schemeClr val="accent4"/>
                </a:solidFill>
              </a:rPr>
              <a:t>阴影计算</a:t>
            </a:r>
            <a:endParaRPr lang="zh-CN" altLang="en-US" sz="2450" b="1">
              <a:solidFill>
                <a:schemeClr val="accent4"/>
              </a:solidFill>
            </a:endParaRPr>
          </a:p>
          <a:p>
            <a:pPr lvl="1">
              <a:buFont typeface="Arial" panose="020B0604020202020204" pitchFamily="34" charset="0"/>
              <a:buChar char="•"/>
            </a:pPr>
            <a:r>
              <a:rPr lang="zh-CN" altLang="en-US" sz="2450" b="1">
                <a:solidFill>
                  <a:schemeClr val="accent4"/>
                </a:solidFill>
              </a:rPr>
              <a:t>纹理映射</a:t>
            </a:r>
            <a:endParaRPr lang="zh-CN" altLang="en-US" sz="2450" b="1">
              <a:solidFill>
                <a:schemeClr val="accent4"/>
              </a:solidFill>
            </a:endParaRPr>
          </a:p>
          <a:p>
            <a:pPr lvl="2">
              <a:buFont typeface="Arial" panose="020B0604020202020204" pitchFamily="34" charset="0"/>
              <a:buChar char="•"/>
            </a:pPr>
            <a:r>
              <a:rPr lang="zh-CN" altLang="en-US" sz="2450" b="1">
                <a:solidFill>
                  <a:schemeClr val="accent4"/>
                </a:solidFill>
              </a:rPr>
              <a:t>双线性插值</a:t>
            </a:r>
            <a:endParaRPr lang="zh-CN" altLang="en-US" sz="2450" b="1">
              <a:solidFill>
                <a:schemeClr val="accent4"/>
              </a:solidFill>
            </a:endParaRPr>
          </a:p>
          <a:p>
            <a:pPr lvl="2">
              <a:buFont typeface="Arial" panose="020B0604020202020204" pitchFamily="34" charset="0"/>
              <a:buChar char="•"/>
            </a:pPr>
            <a:r>
              <a:rPr lang="zh-CN" altLang="en-US" sz="2450" b="1">
                <a:solidFill>
                  <a:schemeClr val="accent4"/>
                </a:solidFill>
              </a:rPr>
              <a:t>纹理反走样</a:t>
            </a:r>
            <a:endParaRPr lang="zh-CN" altLang="en-US" sz="2450" b="1">
              <a:solidFill>
                <a:schemeClr val="accent4"/>
              </a:solidFill>
            </a:endParaRPr>
          </a:p>
          <a:p>
            <a:pPr lvl="0">
              <a:buFont typeface="Arial" panose="020B0604020202020204" pitchFamily="34" charset="0"/>
              <a:buChar char="•"/>
            </a:pPr>
            <a:r>
              <a:rPr lang="zh-CN" altLang="en-US" sz="2800" b="1">
                <a:solidFill>
                  <a:schemeClr val="accent4"/>
                </a:solidFill>
              </a:rPr>
              <a:t>几何表示与处理</a:t>
            </a:r>
            <a:endParaRPr lang="zh-CN" altLang="en-US" sz="2800" b="1">
              <a:solidFill>
                <a:schemeClr val="accent4"/>
              </a:solidFill>
            </a:endParaRPr>
          </a:p>
          <a:p>
            <a:pPr lvl="1">
              <a:buFont typeface="Arial" panose="020B0604020202020204" pitchFamily="34" charset="0"/>
              <a:buChar char="•"/>
            </a:pPr>
            <a:r>
              <a:rPr lang="zh-CN" altLang="en-US" sz="2450" b="1">
                <a:solidFill>
                  <a:schemeClr val="accent4"/>
                </a:solidFill>
              </a:rPr>
              <a:t>显式</a:t>
            </a:r>
            <a:r>
              <a:rPr lang="en-US" altLang="zh-CN" sz="2450" b="1">
                <a:solidFill>
                  <a:schemeClr val="accent4"/>
                </a:solidFill>
              </a:rPr>
              <a:t>VS.</a:t>
            </a:r>
            <a:r>
              <a:rPr lang="zh-CN" altLang="en-US" sz="2450" b="1">
                <a:solidFill>
                  <a:schemeClr val="accent4"/>
                </a:solidFill>
              </a:rPr>
              <a:t>隐式表示</a:t>
            </a:r>
            <a:endParaRPr lang="zh-CN" altLang="en-US" sz="2450" b="1">
              <a:solidFill>
                <a:schemeClr val="accent4"/>
              </a:solidFill>
            </a:endParaRPr>
          </a:p>
          <a:p>
            <a:pPr lvl="1">
              <a:buFont typeface="Arial" panose="020B0604020202020204" pitchFamily="34" charset="0"/>
              <a:buChar char="•"/>
            </a:pPr>
            <a:r>
              <a:rPr lang="zh-CN" altLang="en-US" sz="2450" b="1">
                <a:solidFill>
                  <a:schemeClr val="accent4"/>
                </a:solidFill>
              </a:rPr>
              <a:t>网格细分算法</a:t>
            </a:r>
            <a:endParaRPr lang="zh-CN" altLang="en-US" sz="2450" b="1">
              <a:solidFill>
                <a:schemeClr val="accent4"/>
              </a:solidFill>
            </a:endParaRPr>
          </a:p>
          <a:p>
            <a:pPr lvl="1">
              <a:buFont typeface="Arial" panose="020B0604020202020204" pitchFamily="34" charset="0"/>
              <a:buChar char="•"/>
            </a:pPr>
            <a:r>
              <a:rPr lang="zh-CN" altLang="en-US" sz="2450" b="1">
                <a:solidFill>
                  <a:schemeClr val="accent4"/>
                </a:solidFill>
              </a:rPr>
              <a:t>网格简化算法</a:t>
            </a:r>
            <a:endParaRPr lang="zh-CN" altLang="en-US" sz="2450" b="1">
              <a:solidFill>
                <a:schemeClr val="accent4"/>
              </a:solidFill>
            </a:endParaRPr>
          </a:p>
        </p:txBody>
      </p:sp>
      <p:sp>
        <p:nvSpPr>
          <p:cNvPr id="5" name="内容占位符 2"/>
          <p:cNvSpPr>
            <a:spLocks noGrp="1"/>
          </p:cNvSpPr>
          <p:nvPr>
            <p:custDataLst>
              <p:tags r:id="rId2"/>
            </p:custDataLst>
          </p:nvPr>
        </p:nvSpPr>
        <p:spPr>
          <a:xfrm>
            <a:off x="8187055" y="1490345"/>
            <a:ext cx="3276600" cy="4670425"/>
          </a:xfrm>
          <a:prstGeom prst="rect">
            <a:avLst/>
          </a:prstGeom>
        </p:spPr>
        <p:txBody>
          <a:bodyPr vert="horz" lIns="90000" tIns="46800" rIns="90000" bIns="46800" rtlCol="0">
            <a:noAutofit/>
          </a:bodyPr>
          <a:lstStyle>
            <a:lvl1pPr marL="228600" indent="-228600" algn="l" defTabSz="914400" rtl="0" eaLnBrk="1" fontAlgn="auto" latinLnBrk="0" hangingPunct="1">
              <a:lnSpc>
                <a:spcPct val="100000"/>
              </a:lnSpc>
              <a:spcBef>
                <a:spcPts val="0"/>
              </a:spcBef>
              <a:spcAft>
                <a:spcPts val="1000"/>
              </a:spcAft>
              <a:buFont typeface="Arial" panose="020B0604020202020204" pitchFamily="34" charset="0"/>
              <a:buChar char="●"/>
              <a:defRPr sz="3200" u="none" strike="noStrike" kern="1200" cap="none" spc="150" normalizeH="0" baseline="0">
                <a:solidFill>
                  <a:schemeClr val="tx1"/>
                </a:solidFill>
                <a:uFillTx/>
                <a:latin typeface="Calibri" panose="020F0502020204030204" charset="0"/>
                <a:ea typeface="+mn-ea"/>
                <a:cs typeface="+mn-cs"/>
              </a:defRPr>
            </a:lvl1pPr>
            <a:lvl2pPr marL="685800" indent="-228600" algn="l" defTabSz="914400" rtl="0" eaLnBrk="1" fontAlgn="auto" latinLnBrk="0" hangingPunct="1">
              <a:lnSpc>
                <a:spcPct val="100000"/>
              </a:lnSpc>
              <a:spcBef>
                <a:spcPts val="0"/>
              </a:spcBef>
              <a:spcAft>
                <a:spcPts val="600"/>
              </a:spcAft>
              <a:buFont typeface="Arial" panose="020B0604020202020204" pitchFamily="34" charset="0"/>
              <a:buChar char="●"/>
              <a:tabLst>
                <a:tab pos="1609725" algn="l"/>
                <a:tab pos="1609725" algn="l"/>
                <a:tab pos="1609725" algn="l"/>
                <a:tab pos="1609725" algn="l"/>
              </a:tabLst>
              <a:defRPr sz="2800" u="none" strike="noStrike" kern="1200" cap="none" spc="150" normalizeH="0" baseline="0">
                <a:solidFill>
                  <a:schemeClr val="tx1"/>
                </a:solidFill>
                <a:uFillTx/>
                <a:latin typeface="Calibri" panose="020F0502020204030204" charset="0"/>
                <a:ea typeface="+mn-ea"/>
                <a:cs typeface="+mn-cs"/>
              </a:defRPr>
            </a:lvl2pPr>
            <a:lvl3pPr marL="1143000" indent="-228600" algn="l" defTabSz="914400" rtl="0" eaLnBrk="1" fontAlgn="auto" latinLnBrk="0" hangingPunct="1">
              <a:lnSpc>
                <a:spcPct val="100000"/>
              </a:lnSpc>
              <a:spcBef>
                <a:spcPts val="0"/>
              </a:spcBef>
              <a:spcAft>
                <a:spcPts val="600"/>
              </a:spcAft>
              <a:buFont typeface="Arial" panose="020B0604020202020204" pitchFamily="34" charset="0"/>
              <a:buChar char="●"/>
              <a:defRPr sz="2800" u="none" strike="noStrike" kern="1200" cap="none" spc="150" normalizeH="0" baseline="0">
                <a:solidFill>
                  <a:schemeClr val="tx1"/>
                </a:solidFill>
                <a:uFillTx/>
                <a:latin typeface="Calibri" panose="020F0502020204030204" charset="0"/>
                <a:ea typeface="+mn-ea"/>
                <a:cs typeface="+mn-cs"/>
              </a:defRPr>
            </a:lvl3pPr>
            <a:lvl4pPr marL="1600200" indent="-228600" algn="l" defTabSz="914400" rtl="0" eaLnBrk="1" fontAlgn="auto" latinLnBrk="0" hangingPunct="1">
              <a:lnSpc>
                <a:spcPct val="100000"/>
              </a:lnSpc>
              <a:spcBef>
                <a:spcPts val="0"/>
              </a:spcBef>
              <a:spcAft>
                <a:spcPts val="300"/>
              </a:spcAft>
              <a:buFont typeface="Wingdings" panose="05000000000000000000" charset="0"/>
              <a:buChar char=""/>
              <a:defRPr sz="2400" u="none" strike="noStrike" kern="1200" cap="none" spc="150" normalizeH="0" baseline="0">
                <a:solidFill>
                  <a:schemeClr val="tx1"/>
                </a:solidFill>
                <a:uFillTx/>
                <a:latin typeface="Calibri" panose="020F0502020204030204" charset="0"/>
                <a:ea typeface="+mn-ea"/>
                <a:cs typeface="+mn-cs"/>
              </a:defRPr>
            </a:lvl4pPr>
            <a:lvl5pPr marL="2057400" indent="-228600" algn="l" defTabSz="914400" rtl="0" eaLnBrk="1" fontAlgn="auto" latinLnBrk="0" hangingPunct="1">
              <a:lnSpc>
                <a:spcPct val="100000"/>
              </a:lnSpc>
              <a:spcBef>
                <a:spcPts val="0"/>
              </a:spcBef>
              <a:spcAft>
                <a:spcPts val="300"/>
              </a:spcAft>
              <a:buFont typeface="Arial" panose="020B0604020202020204" pitchFamily="34" charset="0"/>
              <a:buChar char="•"/>
              <a:defRPr sz="2400" u="none" strike="noStrike" kern="1200" cap="none" spc="150" normalizeH="0" baseline="0">
                <a:solidFill>
                  <a:schemeClr val="tx1"/>
                </a:solidFill>
                <a:uFillTx/>
                <a:latin typeface="Calibri" panose="020F050202020403020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buFont typeface="Arial" panose="020B0604020202020204" pitchFamily="34" charset="0"/>
              <a:buChar char="•"/>
            </a:pPr>
            <a:r>
              <a:rPr lang="zh-CN" altLang="en-US" sz="2800" b="1">
                <a:solidFill>
                  <a:schemeClr val="tx1"/>
                </a:solidFill>
              </a:rPr>
              <a:t>曲线曲面</a:t>
            </a:r>
            <a:r>
              <a:rPr lang="zh-CN" altLang="en-US" sz="2800" b="1">
                <a:solidFill>
                  <a:schemeClr val="tx1"/>
                </a:solidFill>
              </a:rPr>
              <a:t>理论</a:t>
            </a:r>
            <a:endParaRPr lang="zh-CN" altLang="en-US" sz="2800" b="1">
              <a:solidFill>
                <a:schemeClr val="tx1"/>
              </a:solidFill>
            </a:endParaRPr>
          </a:p>
          <a:p>
            <a:pPr lvl="1">
              <a:buFont typeface="Arial" panose="020B0604020202020204" pitchFamily="34" charset="0"/>
              <a:buChar char="•"/>
            </a:pPr>
            <a:r>
              <a:rPr lang="zh-CN" altLang="en-US" sz="2450" b="1">
                <a:solidFill>
                  <a:schemeClr val="tx1"/>
                </a:solidFill>
              </a:rPr>
              <a:t>样条</a:t>
            </a:r>
            <a:r>
              <a:rPr lang="zh-CN" altLang="en-US" sz="2450" b="1">
                <a:solidFill>
                  <a:schemeClr val="tx1"/>
                </a:solidFill>
              </a:rPr>
              <a:t>函数</a:t>
            </a:r>
            <a:endParaRPr lang="zh-CN" altLang="en-US" sz="2450" b="1">
              <a:solidFill>
                <a:schemeClr val="tx1"/>
              </a:solidFill>
            </a:endParaRPr>
          </a:p>
          <a:p>
            <a:pPr lvl="1">
              <a:buFont typeface="Arial" panose="020B0604020202020204" pitchFamily="34" charset="0"/>
              <a:buChar char="•"/>
            </a:pPr>
            <a:r>
              <a:rPr lang="zh-CN" altLang="en-US" sz="2450" b="1">
                <a:solidFill>
                  <a:schemeClr val="tx1"/>
                </a:solidFill>
              </a:rPr>
              <a:t>分形</a:t>
            </a:r>
            <a:endParaRPr lang="zh-CN" altLang="en-US" sz="2450" b="1">
              <a:solidFill>
                <a:schemeClr val="tx1"/>
              </a:solidFill>
            </a:endParaRPr>
          </a:p>
          <a:p>
            <a:pPr marL="0" indent="0">
              <a:buFont typeface="Arial" panose="020B0604020202020204" pitchFamily="34" charset="0"/>
              <a:buNone/>
            </a:pPr>
            <a:endParaRPr lang="zh-CN" altLang="en-US" sz="2800" b="1">
              <a:solidFill>
                <a:schemeClr val="tx1"/>
              </a:solidFill>
            </a:endParaRPr>
          </a:p>
        </p:txBody>
      </p:sp>
    </p:spTree>
    <p:custDataLst>
      <p:tags r:id="rId3"/>
    </p:custData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                                                                                                                                                                                                                                                                                                                                                                                                                                                                                                                                                                                                                                                                                                                                                                                                                                                                                                                                                                                                                                                                                                                                                                                                                                                                                                                                                                                                                                                                                                                                                                                                                                                                                                                                                                                                                                                                                                                                                                                                                                                                                                                                                                                                                                                                                                                                                                                                                                                                                                                                                                                                                                                                                                                                                                                                                                                                                                                                                                                                                                                                                                                                                                                                                                                                                                                                                                                                                                                                                                                                                                                                                                                                                                                                                                                                                                                                                                                                                                                                                                                                                                                                                                                                                                                                                                                                                                                                                                                                                                                                                                                                                                                                                                                                                                                                                                                                                                                                                                                                                                                                                                                                                                                                                                                                                                                                                                                                                                                                                                                                                                                                                                                                                                                                                                                                                                                                                                                                                                                                                                                                                                                                                                                                                                                                                                                                                                                                                                                                                                                                                                                                                                                                                                                                                                                                                                                                                                                                                                                                                                                                                                                                                                                                                                                                                                                                                                                                                                                                                                                                                                                                                                                                                                                                                                                                                                                                                                                                                                                                                                                                                                                                                                                                                                                                                                                                                                                                                                                                                                                                                                                                                                                                                                                                                                                                                                                                                                                                                                                                                                                                                                                                                                                                                                                                                                                                                                                                                                                                                                                                                                                                                                                                                                                                                                                                                                                                                                                           5.1 </a:t>
            </a:r>
            <a:r>
              <a:rPr lang="zh-CN" altLang="en-US"/>
              <a:t>几何</a:t>
            </a:r>
            <a:r>
              <a:rPr lang="zh-CN" altLang="en-US"/>
              <a:t>表示</a:t>
            </a:r>
            <a:endParaRPr lang="zh-CN" altLang="en-US"/>
          </a:p>
        </p:txBody>
      </p:sp>
      <p:sp>
        <p:nvSpPr>
          <p:cNvPr id="3" name="内容占位符 2"/>
          <p:cNvSpPr>
            <a:spLocks noGrp="1"/>
          </p:cNvSpPr>
          <p:nvPr>
            <p:ph idx="1"/>
          </p:nvPr>
        </p:nvSpPr>
        <p:spPr>
          <a:xfrm>
            <a:off x="608330" y="1490345"/>
            <a:ext cx="10589895" cy="4898390"/>
          </a:xfrm>
        </p:spPr>
        <p:txBody>
          <a:bodyPr>
            <a:normAutofit/>
          </a:bodyPr>
          <a:p>
            <a:pPr marL="0" lvl="1" indent="0" algn="l" defTabSz="914400">
              <a:spcAft>
                <a:spcPts val="1000"/>
              </a:spcAft>
              <a:buClrTx/>
              <a:buSzTx/>
              <a:buFont typeface="Arial" panose="020B0604020202020204" pitchFamily="34" charset="0"/>
              <a:buNone/>
            </a:pPr>
            <a:r>
              <a:rPr lang="zh-CN" altLang="en-US" sz="2400" b="1"/>
              <a:t>显式</a:t>
            </a:r>
            <a:r>
              <a:rPr lang="en-US" altLang="zh-CN" sz="2400" b="1"/>
              <a:t> VS. </a:t>
            </a:r>
            <a:r>
              <a:rPr lang="zh-CN" altLang="en-US" sz="2400" b="1"/>
              <a:t>隐式</a:t>
            </a:r>
            <a:r>
              <a:rPr lang="zh-CN" altLang="en-US" sz="2400" b="1"/>
              <a:t>表示</a:t>
            </a:r>
            <a:endParaRPr lang="zh-CN" altLang="en-US" sz="2400" b="1"/>
          </a:p>
          <a:p>
            <a:pPr marL="342900" lvl="1" indent="-342900" algn="l" defTabSz="914400">
              <a:spcAft>
                <a:spcPts val="1000"/>
              </a:spcAft>
              <a:buClrTx/>
              <a:buSzTx/>
              <a:buFont typeface="Arial" panose="020B0604020202020204" pitchFamily="34" charset="0"/>
              <a:buChar char="•"/>
            </a:pPr>
            <a:r>
              <a:rPr lang="zh-CN" altLang="en-US" sz="2400"/>
              <a:t>显式表示：几何坐标要么直接给出，要么通过参数映射给出。如点云、网格、参数曲面等。</a:t>
            </a:r>
            <a:endParaRPr lang="zh-CN" altLang="en-US" sz="2400"/>
          </a:p>
          <a:p>
            <a:pPr marL="800100" lvl="2" indent="-342900" algn="l" defTabSz="914400">
              <a:spcAft>
                <a:spcPts val="1000"/>
              </a:spcAft>
              <a:buClrTx/>
              <a:buSzTx/>
              <a:buFont typeface="Arial" panose="020B0604020202020204" pitchFamily="34" charset="0"/>
              <a:buChar char="•"/>
            </a:pPr>
            <a:r>
              <a:rPr lang="zh-CN" altLang="en-US" sz="2400"/>
              <a:t>易于绘制</a:t>
            </a:r>
            <a:endParaRPr lang="zh-CN" altLang="en-US" sz="2400"/>
          </a:p>
          <a:p>
            <a:pPr marL="800100" lvl="2" indent="-342900" algn="l" defTabSz="914400">
              <a:spcAft>
                <a:spcPts val="1000"/>
              </a:spcAft>
              <a:buClrTx/>
              <a:buSzTx/>
              <a:buFont typeface="Arial" panose="020B0604020202020204" pitchFamily="34" charset="0"/>
              <a:buChar char="•"/>
            </a:pPr>
            <a:r>
              <a:rPr lang="zh-CN" altLang="en-US" sz="2400"/>
              <a:t>难以确定点和几何的位置关系</a:t>
            </a:r>
            <a:endParaRPr lang="zh-CN" altLang="en-US" sz="2400"/>
          </a:p>
          <a:p>
            <a:pPr marL="342900" lvl="1" indent="-342900" algn="l" defTabSz="914400">
              <a:spcAft>
                <a:spcPts val="1000"/>
              </a:spcAft>
              <a:buClrTx/>
              <a:buSzTx/>
              <a:buFont typeface="Arial" panose="020B0604020202020204" pitchFamily="34" charset="0"/>
              <a:buChar char="•"/>
            </a:pPr>
            <a:r>
              <a:rPr lang="zh-CN" altLang="en-US" sz="2400"/>
              <a:t>隐式表示：不给出顶点或面的具体位置信息，而告诉点之间满足的关系。如距离函数、水平集等。</a:t>
            </a:r>
            <a:endParaRPr lang="zh-CN" altLang="en-US" sz="2400"/>
          </a:p>
          <a:p>
            <a:pPr marL="800100" lvl="2" indent="-342900" algn="l" defTabSz="914400">
              <a:spcAft>
                <a:spcPts val="1000"/>
              </a:spcAft>
              <a:buClrTx/>
              <a:buSzTx/>
              <a:buFont typeface="Arial" panose="020B0604020202020204" pitchFamily="34" charset="0"/>
              <a:buChar char="•"/>
            </a:pPr>
            <a:r>
              <a:rPr lang="zh-CN" altLang="en-US" sz="2400"/>
              <a:t>很难直接判断它表示的是什么形状</a:t>
            </a:r>
            <a:endParaRPr lang="zh-CN" altLang="en-US" sz="2400"/>
          </a:p>
          <a:p>
            <a:pPr marL="800100" lvl="2" indent="-342900" algn="l" defTabSz="914400">
              <a:spcAft>
                <a:spcPts val="1000"/>
              </a:spcAft>
              <a:buClrTx/>
              <a:buSzTx/>
              <a:buFont typeface="Arial" panose="020B0604020202020204" pitchFamily="34" charset="0"/>
              <a:buChar char="•"/>
            </a:pPr>
            <a:r>
              <a:rPr lang="zh-CN" altLang="en-US" sz="2400"/>
              <a:t>易于判断内外</a:t>
            </a:r>
            <a:endParaRPr lang="zh-CN" altLang="en-US" sz="2400"/>
          </a:p>
        </p:txBody>
      </p:sp>
    </p:spTree>
    <p:custDataLst>
      <p:tags r:id="rId1"/>
    </p:custData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5.1 </a:t>
            </a:r>
            <a:r>
              <a:rPr lang="zh-CN" altLang="en-US"/>
              <a:t>几何</a:t>
            </a:r>
            <a:r>
              <a:rPr lang="zh-CN" altLang="en-US"/>
              <a:t>表示</a:t>
            </a:r>
            <a:endParaRPr lang="zh-CN" altLang="en-US"/>
          </a:p>
        </p:txBody>
      </p:sp>
      <p:sp>
        <p:nvSpPr>
          <p:cNvPr id="3" name="内容占位符 2"/>
          <p:cNvSpPr>
            <a:spLocks noGrp="1"/>
          </p:cNvSpPr>
          <p:nvPr>
            <p:ph idx="1"/>
          </p:nvPr>
        </p:nvSpPr>
        <p:spPr>
          <a:xfrm>
            <a:off x="608330" y="1490345"/>
            <a:ext cx="10589895" cy="4898390"/>
          </a:xfrm>
        </p:spPr>
        <p:txBody>
          <a:bodyPr>
            <a:normAutofit/>
          </a:bodyPr>
          <a:p>
            <a:pPr marL="0" lvl="1" indent="0" algn="l" defTabSz="914400">
              <a:spcAft>
                <a:spcPts val="1000"/>
              </a:spcAft>
              <a:buClrTx/>
              <a:buSzTx/>
              <a:buFont typeface="Arial" panose="020B0604020202020204" pitchFamily="34" charset="0"/>
              <a:buNone/>
            </a:pPr>
            <a:r>
              <a:rPr lang="zh-CN" altLang="en-US" sz="2400" b="1"/>
              <a:t>点云</a:t>
            </a:r>
            <a:endParaRPr lang="zh-CN" altLang="en-US" sz="2400" b="1"/>
          </a:p>
          <a:p>
            <a:pPr marL="342900" lvl="1" indent="-342900" algn="l" defTabSz="914400">
              <a:spcAft>
                <a:spcPts val="1000"/>
              </a:spcAft>
              <a:buClrTx/>
              <a:buSzTx/>
              <a:buFont typeface="Arial" panose="020B0604020202020204" pitchFamily="34" charset="0"/>
              <a:buChar char="•"/>
            </a:pPr>
            <a:r>
              <a:rPr lang="zh-CN" altLang="en-US" sz="2400"/>
              <a:t>由一系列坐标点</a:t>
            </a:r>
            <a:r>
              <a:rPr lang="zh-CN" altLang="en-US" sz="2400"/>
              <a:t>表示</a:t>
            </a:r>
            <a:endParaRPr lang="zh-CN" altLang="en-US" sz="2400"/>
          </a:p>
          <a:p>
            <a:pPr marL="342900" lvl="1" indent="-342900" algn="l" defTabSz="914400">
              <a:spcAft>
                <a:spcPts val="1000"/>
              </a:spcAft>
              <a:buClrTx/>
              <a:buSzTx/>
              <a:buFont typeface="Arial" panose="020B0604020202020204" pitchFamily="34" charset="0"/>
              <a:buChar char="•"/>
            </a:pPr>
            <a:r>
              <a:rPr lang="zh-CN" altLang="en-US" sz="2400"/>
              <a:t>每个点可附加属性值，如颜色、法向</a:t>
            </a:r>
            <a:r>
              <a:rPr lang="zh-CN" altLang="en-US" sz="2400"/>
              <a:t>等</a:t>
            </a:r>
            <a:endParaRPr lang="zh-CN" altLang="en-US" sz="2400"/>
          </a:p>
          <a:p>
            <a:pPr marL="342900" lvl="1" indent="-342900" algn="l" defTabSz="914400">
              <a:spcAft>
                <a:spcPts val="1000"/>
              </a:spcAft>
              <a:buClrTx/>
              <a:buSzTx/>
              <a:buFont typeface="Arial" panose="020B0604020202020204" pitchFamily="34" charset="0"/>
              <a:buChar char="•"/>
            </a:pPr>
            <a:endParaRPr lang="zh-CN" altLang="en-US" sz="2400"/>
          </a:p>
          <a:p>
            <a:pPr marL="0" lvl="1" indent="0" algn="l" defTabSz="914400">
              <a:spcAft>
                <a:spcPts val="1000"/>
              </a:spcAft>
              <a:buClrTx/>
              <a:buSzTx/>
              <a:buFont typeface="Arial" panose="020B0604020202020204" pitchFamily="34" charset="0"/>
              <a:buNone/>
            </a:pPr>
            <a:r>
              <a:rPr lang="zh-CN" altLang="en-US" sz="2400" b="1"/>
              <a:t>网格</a:t>
            </a:r>
            <a:endParaRPr lang="zh-CN" altLang="en-US" sz="2400" b="1"/>
          </a:p>
          <a:p>
            <a:pPr marL="342900" lvl="1" indent="-342900" algn="l" defTabSz="914400">
              <a:spcAft>
                <a:spcPts val="1000"/>
              </a:spcAft>
              <a:buClrTx/>
              <a:buSzTx/>
              <a:buFont typeface="Arial" panose="020B0604020202020204" pitchFamily="34" charset="0"/>
              <a:buChar char="•"/>
            </a:pPr>
            <a:r>
              <a:rPr lang="zh-CN" altLang="en-US" sz="2400"/>
              <a:t>两个数组分别表示顶点和多边形面</a:t>
            </a:r>
            <a:endParaRPr lang="zh-CN" altLang="en-US" sz="2400"/>
          </a:p>
          <a:p>
            <a:pPr marL="342900" lvl="1" indent="-342900" algn="l" defTabSz="914400">
              <a:spcAft>
                <a:spcPts val="1000"/>
              </a:spcAft>
              <a:buClrTx/>
              <a:buSzTx/>
              <a:buFont typeface="Arial" panose="020B0604020202020204" pitchFamily="34" charset="0"/>
              <a:buChar char="•"/>
            </a:pPr>
            <a:r>
              <a:rPr lang="zh-CN" altLang="en-US" sz="2400"/>
              <a:t>顶点数组记录每个顶点的坐标值和属性</a:t>
            </a:r>
            <a:endParaRPr lang="zh-CN" altLang="en-US" sz="2400"/>
          </a:p>
          <a:p>
            <a:pPr marL="342900" lvl="1" indent="-342900" algn="l" defTabSz="914400">
              <a:spcAft>
                <a:spcPts val="1000"/>
              </a:spcAft>
              <a:buClrTx/>
              <a:buSzTx/>
              <a:buFont typeface="Arial" panose="020B0604020202020204" pitchFamily="34" charset="0"/>
              <a:buChar char="•"/>
            </a:pPr>
            <a:r>
              <a:rPr lang="zh-CN" altLang="en-US" sz="2400"/>
              <a:t>多边形数组记录每个面的顶点索引值</a:t>
            </a:r>
            <a:endParaRPr lang="zh-CN" altLang="en-US" sz="2400"/>
          </a:p>
        </p:txBody>
      </p:sp>
    </p:spTree>
    <p:custDataLst>
      <p:tags r:id="rId1"/>
    </p:custData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5.1 </a:t>
            </a:r>
            <a:r>
              <a:rPr lang="zh-CN" altLang="en-US"/>
              <a:t>几何</a:t>
            </a:r>
            <a:r>
              <a:rPr lang="zh-CN" altLang="en-US"/>
              <a:t>表示</a:t>
            </a:r>
            <a:endParaRPr lang="zh-CN" altLang="en-US"/>
          </a:p>
        </p:txBody>
      </p:sp>
      <p:sp>
        <p:nvSpPr>
          <p:cNvPr id="3" name="内容占位符 2"/>
          <p:cNvSpPr>
            <a:spLocks noGrp="1"/>
          </p:cNvSpPr>
          <p:nvPr>
            <p:ph idx="1"/>
          </p:nvPr>
        </p:nvSpPr>
        <p:spPr>
          <a:xfrm>
            <a:off x="608330" y="1490345"/>
            <a:ext cx="10589895" cy="4898390"/>
          </a:xfrm>
        </p:spPr>
        <p:txBody>
          <a:bodyPr>
            <a:normAutofit/>
          </a:bodyPr>
          <a:p>
            <a:pPr marL="0" lvl="1" indent="0" algn="l" defTabSz="914400">
              <a:spcAft>
                <a:spcPts val="1000"/>
              </a:spcAft>
              <a:buClrTx/>
              <a:buSzTx/>
              <a:buFont typeface="Arial" panose="020B0604020202020204" pitchFamily="34" charset="0"/>
              <a:buNone/>
            </a:pPr>
            <a:r>
              <a:rPr lang="zh-CN" altLang="en-US" sz="2400" b="1"/>
              <a:t>距离场</a:t>
            </a:r>
            <a:endParaRPr lang="zh-CN" altLang="en-US" sz="2400" b="1"/>
          </a:p>
          <a:p>
            <a:pPr marL="342900" lvl="1" indent="-342900" algn="l" defTabSz="914400">
              <a:spcAft>
                <a:spcPts val="1000"/>
              </a:spcAft>
              <a:buClrTx/>
              <a:buSzTx/>
              <a:buFont typeface="Arial" panose="020B0604020202020204" pitchFamily="34" charset="0"/>
              <a:buChar char="•"/>
            </a:pPr>
            <a:r>
              <a:rPr lang="zh-CN" altLang="en-US" sz="2400"/>
              <a:t>定义距离函数</a:t>
            </a:r>
            <a:r>
              <a:rPr lang="en-US" altLang="zh-CN" sz="2400"/>
              <a:t>f</a:t>
            </a:r>
            <a:r>
              <a:rPr lang="zh-CN" altLang="en-US" sz="2400"/>
              <a:t>，对于空间中任意一点，其函数值为该点到几何表面的最近距离，符号表示该点在表面</a:t>
            </a:r>
            <a:r>
              <a:rPr lang="zh-CN" altLang="en-US" sz="2400"/>
              <a:t>内外。</a:t>
            </a:r>
            <a:endParaRPr lang="zh-CN" altLang="en-US" sz="2400"/>
          </a:p>
          <a:p>
            <a:pPr marL="342900" lvl="1" indent="-342900" algn="l" defTabSz="914400">
              <a:spcAft>
                <a:spcPts val="1000"/>
              </a:spcAft>
              <a:buClrTx/>
              <a:buSzTx/>
              <a:buFont typeface="Arial" panose="020B0604020202020204" pitchFamily="34" charset="0"/>
              <a:buChar char="•"/>
            </a:pPr>
            <a:endParaRPr lang="zh-CN" altLang="en-US" sz="2400"/>
          </a:p>
          <a:p>
            <a:pPr marL="0" lvl="1" indent="0" algn="l" defTabSz="914400">
              <a:spcAft>
                <a:spcPts val="1000"/>
              </a:spcAft>
              <a:buClrTx/>
              <a:buSzTx/>
              <a:buFont typeface="Arial" panose="020B0604020202020204" pitchFamily="34" charset="0"/>
              <a:buNone/>
            </a:pPr>
            <a:endParaRPr lang="zh-CN" altLang="en-US" sz="2400"/>
          </a:p>
        </p:txBody>
      </p:sp>
      <p:pic>
        <p:nvPicPr>
          <p:cNvPr id="5" name="图片 4"/>
          <p:cNvPicPr>
            <a:picLocks noChangeAspect="1"/>
          </p:cNvPicPr>
          <p:nvPr>
            <p:custDataLst>
              <p:tags r:id="rId1"/>
            </p:custDataLst>
          </p:nvPr>
        </p:nvPicPr>
        <p:blipFill>
          <a:blip r:embed="rId2"/>
          <a:stretch>
            <a:fillRect/>
          </a:stretch>
        </p:blipFill>
        <p:spPr>
          <a:xfrm>
            <a:off x="3771900" y="2971800"/>
            <a:ext cx="4263390" cy="3716655"/>
          </a:xfrm>
          <a:prstGeom prst="rect">
            <a:avLst/>
          </a:prstGeom>
        </p:spPr>
      </p:pic>
    </p:spTree>
    <p:custDataLst>
      <p:tags r:id="rId3"/>
    </p:custData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5.2 </a:t>
            </a:r>
            <a:r>
              <a:rPr lang="zh-CN" altLang="en-US"/>
              <a:t>网格细分</a:t>
            </a:r>
            <a:r>
              <a:rPr lang="zh-CN" altLang="en-US"/>
              <a:t>算法</a:t>
            </a:r>
            <a:endParaRPr lang="zh-CN" altLang="en-US"/>
          </a:p>
        </p:txBody>
      </p:sp>
      <p:pic>
        <p:nvPicPr>
          <p:cNvPr id="4" name="内容占位符 3"/>
          <p:cNvPicPr>
            <a:picLocks noChangeAspect="1"/>
          </p:cNvPicPr>
          <p:nvPr>
            <p:ph idx="1"/>
            <p:custDataLst>
              <p:tags r:id="rId1"/>
            </p:custDataLst>
          </p:nvPr>
        </p:nvPicPr>
        <p:blipFill>
          <a:blip r:embed="rId2"/>
          <a:stretch>
            <a:fillRect/>
          </a:stretch>
        </p:blipFill>
        <p:spPr>
          <a:xfrm>
            <a:off x="1354455" y="2110105"/>
            <a:ext cx="9775825" cy="4260215"/>
          </a:xfrm>
          <a:prstGeom prst="rect">
            <a:avLst/>
          </a:prstGeom>
        </p:spPr>
      </p:pic>
      <p:sp>
        <p:nvSpPr>
          <p:cNvPr id="6" name="左弧形箭头 5"/>
          <p:cNvSpPr/>
          <p:nvPr>
            <p:custDataLst>
              <p:tags r:id="rId3"/>
            </p:custDataLst>
          </p:nvPr>
        </p:nvSpPr>
        <p:spPr>
          <a:xfrm rot="16200000" flipH="1">
            <a:off x="5734050" y="878205"/>
            <a:ext cx="1016635" cy="2383790"/>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spTree>
    <p:custDataLst>
      <p:tags r:id="rId4"/>
    </p:custData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5.2 </a:t>
            </a:r>
            <a:r>
              <a:rPr lang="zh-CN" altLang="en-US"/>
              <a:t>网格细分</a:t>
            </a:r>
            <a:r>
              <a:rPr lang="zh-CN" altLang="en-US"/>
              <a:t>算法</a:t>
            </a:r>
            <a:endParaRPr lang="zh-CN" altLang="en-US"/>
          </a:p>
        </p:txBody>
      </p:sp>
      <p:sp>
        <p:nvSpPr>
          <p:cNvPr id="3" name="内容占位符 2"/>
          <p:cNvSpPr/>
          <p:nvPr>
            <p:ph idx="1"/>
          </p:nvPr>
        </p:nvSpPr>
        <p:spPr/>
        <p:txBody>
          <a:bodyPr/>
          <a:p>
            <a:pPr marL="0" lvl="1" algn="l" defTabSz="914400">
              <a:spcAft>
                <a:spcPts val="1000"/>
              </a:spcAft>
              <a:buClrTx/>
              <a:buSzTx/>
              <a:buNone/>
            </a:pPr>
            <a:r>
              <a:rPr lang="zh-CN" altLang="en-US" sz="2400" b="1"/>
              <a:t>Loop三角网格细分算法</a:t>
            </a:r>
            <a:endParaRPr lang="zh-CN" altLang="en-US" sz="2400" b="1"/>
          </a:p>
          <a:p>
            <a:pPr marL="114300" lvl="1" indent="-342900" algn="l" defTabSz="914400">
              <a:spcAft>
                <a:spcPts val="1000"/>
              </a:spcAft>
              <a:buClrTx/>
              <a:buSzTx/>
              <a:buFont typeface="Arial" panose="020B0604020202020204" pitchFamily="34" charset="0"/>
              <a:buChar char="•"/>
            </a:pPr>
            <a:r>
              <a:rPr lang="zh-CN" altLang="en-US" sz="2000"/>
              <a:t>增加三角形的数量</a:t>
            </a:r>
            <a:endParaRPr lang="zh-CN" altLang="en-US" sz="2000"/>
          </a:p>
          <a:p>
            <a:pPr marL="571500" lvl="2" indent="-342900" algn="l" defTabSz="914400">
              <a:spcAft>
                <a:spcPts val="1000"/>
              </a:spcAft>
              <a:buClrTx/>
              <a:buSzTx/>
              <a:buFont typeface="Arial" panose="020B0604020202020204" pitchFamily="34" charset="0"/>
              <a:buChar char="•"/>
            </a:pPr>
            <a:r>
              <a:rPr lang="zh-CN" altLang="en-US" sz="2000"/>
              <a:t>取三条边的中点连线就可以从一个三角形细分出4个三角形</a:t>
            </a:r>
            <a:endParaRPr lang="zh-CN" altLang="en-US" sz="2000"/>
          </a:p>
          <a:p>
            <a:pPr marL="114300" lvl="1" indent="-342900" algn="l" defTabSz="914400">
              <a:spcAft>
                <a:spcPts val="1000"/>
              </a:spcAft>
              <a:buClrTx/>
              <a:buSzTx/>
              <a:buFont typeface="Arial" panose="020B0604020202020204" pitchFamily="34" charset="0"/>
              <a:buChar char="•"/>
            </a:pPr>
            <a:r>
              <a:rPr lang="zh-CN" altLang="en-US" sz="2000"/>
              <a:t>调整顶点</a:t>
            </a:r>
            <a:r>
              <a:rPr lang="zh-CN" altLang="en-US" sz="2000"/>
              <a:t>位置</a:t>
            </a:r>
            <a:endParaRPr lang="zh-CN" altLang="en-US" sz="2000"/>
          </a:p>
        </p:txBody>
      </p:sp>
      <p:grpSp>
        <p:nvGrpSpPr>
          <p:cNvPr id="11" name="组合 10"/>
          <p:cNvGrpSpPr/>
          <p:nvPr/>
        </p:nvGrpSpPr>
        <p:grpSpPr>
          <a:xfrm>
            <a:off x="902335" y="3460115"/>
            <a:ext cx="10674915" cy="3153410"/>
            <a:chOff x="163" y="4542"/>
            <a:chExt cx="18886" cy="5579"/>
          </a:xfrm>
        </p:grpSpPr>
        <p:pic>
          <p:nvPicPr>
            <p:cNvPr id="5" name="图片 4"/>
            <p:cNvPicPr>
              <a:picLocks noChangeAspect="1"/>
            </p:cNvPicPr>
            <p:nvPr>
              <p:custDataLst>
                <p:tags r:id="rId1"/>
              </p:custDataLst>
            </p:nvPr>
          </p:nvPicPr>
          <p:blipFill>
            <a:blip r:embed="rId2"/>
            <a:stretch>
              <a:fillRect/>
            </a:stretch>
          </p:blipFill>
          <p:spPr>
            <a:xfrm>
              <a:off x="4974" y="4721"/>
              <a:ext cx="4417" cy="5400"/>
            </a:xfrm>
            <a:prstGeom prst="rect">
              <a:avLst/>
            </a:prstGeom>
          </p:spPr>
        </p:pic>
        <p:sp>
          <p:nvSpPr>
            <p:cNvPr id="7" name="文本框 6"/>
            <p:cNvSpPr txBox="1"/>
            <p:nvPr>
              <p:custDataLst>
                <p:tags r:id="rId3"/>
              </p:custDataLst>
            </p:nvPr>
          </p:nvSpPr>
          <p:spPr>
            <a:xfrm>
              <a:off x="276" y="6129"/>
              <a:ext cx="4074" cy="814"/>
            </a:xfrm>
            <a:prstGeom prst="rect">
              <a:avLst/>
            </a:prstGeom>
            <a:noFill/>
          </p:spPr>
          <p:txBody>
            <a:bodyPr wrap="square" rtlCol="0">
              <a:spAutoFit/>
            </a:bodyPr>
            <a:p>
              <a:r>
                <a:rPr lang="en-US" altLang="zh-CN" sz="2400" b="1">
                  <a:solidFill>
                    <a:schemeClr val="accent1"/>
                  </a:solidFill>
                </a:rPr>
                <a:t>Update new vertex</a:t>
              </a:r>
              <a:endParaRPr lang="en-US" altLang="zh-CN" sz="2400" b="1">
                <a:solidFill>
                  <a:schemeClr val="accent1"/>
                </a:solidFill>
              </a:endParaRPr>
            </a:p>
          </p:txBody>
        </p:sp>
        <p:pic>
          <p:nvPicPr>
            <p:cNvPr id="8" name="图片 7"/>
            <p:cNvPicPr>
              <a:picLocks noChangeAspect="1"/>
            </p:cNvPicPr>
            <p:nvPr>
              <p:custDataLst>
                <p:tags r:id="rId4"/>
              </p:custDataLst>
            </p:nvPr>
          </p:nvPicPr>
          <p:blipFill>
            <a:blip r:embed="rId5"/>
            <a:stretch>
              <a:fillRect/>
            </a:stretch>
          </p:blipFill>
          <p:spPr>
            <a:xfrm>
              <a:off x="163" y="7648"/>
              <a:ext cx="5169" cy="1465"/>
            </a:xfrm>
            <a:prstGeom prst="rect">
              <a:avLst/>
            </a:prstGeom>
          </p:spPr>
        </p:pic>
        <p:pic>
          <p:nvPicPr>
            <p:cNvPr id="9" name="图片 8"/>
            <p:cNvPicPr>
              <a:picLocks noChangeAspect="1"/>
            </p:cNvPicPr>
            <p:nvPr>
              <p:custDataLst>
                <p:tags r:id="rId6"/>
              </p:custDataLst>
            </p:nvPr>
          </p:nvPicPr>
          <p:blipFill>
            <a:blip r:embed="rId7">
              <a:clrChange>
                <a:clrFrom>
                  <a:srgbClr val="FFFFFF">
                    <a:alpha val="100000"/>
                  </a:srgbClr>
                </a:clrFrom>
                <a:clrTo>
                  <a:srgbClr val="FFFFFF">
                    <a:alpha val="100000"/>
                    <a:alpha val="0"/>
                  </a:srgbClr>
                </a:clrTo>
              </a:clrChange>
            </a:blip>
            <a:stretch>
              <a:fillRect/>
            </a:stretch>
          </p:blipFill>
          <p:spPr>
            <a:xfrm>
              <a:off x="8886" y="4895"/>
              <a:ext cx="5611" cy="5052"/>
            </a:xfrm>
            <a:prstGeom prst="rect">
              <a:avLst/>
            </a:prstGeom>
          </p:spPr>
        </p:pic>
        <p:sp>
          <p:nvSpPr>
            <p:cNvPr id="10" name="文本框 9"/>
            <p:cNvSpPr txBox="1"/>
            <p:nvPr>
              <p:custDataLst>
                <p:tags r:id="rId8"/>
              </p:custDataLst>
            </p:nvPr>
          </p:nvSpPr>
          <p:spPr>
            <a:xfrm>
              <a:off x="14354" y="6240"/>
              <a:ext cx="4367" cy="1468"/>
            </a:xfrm>
            <a:prstGeom prst="rect">
              <a:avLst/>
            </a:prstGeom>
            <a:noFill/>
          </p:spPr>
          <p:txBody>
            <a:bodyPr wrap="square" rtlCol="0">
              <a:spAutoFit/>
            </a:bodyPr>
            <a:p>
              <a:pPr algn="r"/>
              <a:r>
                <a:rPr lang="en-US" altLang="zh-CN" sz="2400" b="1">
                  <a:solidFill>
                    <a:schemeClr val="accent1"/>
                  </a:solidFill>
                </a:rPr>
                <a:t>Update old vertex</a:t>
              </a:r>
              <a:endParaRPr lang="en-US" altLang="zh-CN" sz="2400" b="1">
                <a:solidFill>
                  <a:schemeClr val="accent1"/>
                </a:solidFill>
              </a:endParaRPr>
            </a:p>
          </p:txBody>
        </p:sp>
        <p:pic>
          <p:nvPicPr>
            <p:cNvPr id="12" name="图片 11"/>
            <p:cNvPicPr>
              <a:picLocks noChangeAspect="1"/>
            </p:cNvPicPr>
            <p:nvPr>
              <p:custDataLst>
                <p:tags r:id="rId9"/>
              </p:custDataLst>
            </p:nvPr>
          </p:nvPicPr>
          <p:blipFill>
            <a:blip r:embed="rId10"/>
            <a:stretch>
              <a:fillRect/>
            </a:stretch>
          </p:blipFill>
          <p:spPr>
            <a:xfrm>
              <a:off x="14026" y="7672"/>
              <a:ext cx="5023" cy="1595"/>
            </a:xfrm>
            <a:prstGeom prst="rect">
              <a:avLst/>
            </a:prstGeom>
          </p:spPr>
        </p:pic>
        <p:sp>
          <p:nvSpPr>
            <p:cNvPr id="13" name="矩形 12"/>
            <p:cNvSpPr/>
            <p:nvPr>
              <p:custDataLst>
                <p:tags r:id="rId11"/>
              </p:custDataLst>
            </p:nvPr>
          </p:nvSpPr>
          <p:spPr>
            <a:xfrm>
              <a:off x="232" y="4542"/>
              <a:ext cx="8832" cy="5557"/>
            </a:xfrm>
            <a:prstGeom prst="rect">
              <a:avLst/>
            </a:prstGeom>
            <a:noFill/>
            <a:ln>
              <a:solidFill>
                <a:srgbClr val="C0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4" name="矩形 13"/>
            <p:cNvSpPr/>
            <p:nvPr>
              <p:custDataLst>
                <p:tags r:id="rId12"/>
              </p:custDataLst>
            </p:nvPr>
          </p:nvSpPr>
          <p:spPr>
            <a:xfrm>
              <a:off x="9136" y="4542"/>
              <a:ext cx="9913" cy="5557"/>
            </a:xfrm>
            <a:prstGeom prst="rect">
              <a:avLst/>
            </a:prstGeom>
            <a:noFill/>
            <a:ln>
              <a:solidFill>
                <a:srgbClr val="C0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Tree>
    <p:custDataLst>
      <p:tags r:id="rId13"/>
    </p:custData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5.2 </a:t>
            </a:r>
            <a:r>
              <a:rPr lang="zh-CN" altLang="en-US"/>
              <a:t>网格</a:t>
            </a:r>
            <a:r>
              <a:rPr lang="zh-CN" altLang="en-US"/>
              <a:t>简化算法</a:t>
            </a:r>
            <a:endParaRPr lang="zh-CN" altLang="en-US"/>
          </a:p>
        </p:txBody>
      </p:sp>
      <p:sp>
        <p:nvSpPr>
          <p:cNvPr id="3" name="内容占位符 2"/>
          <p:cNvSpPr/>
          <p:nvPr>
            <p:ph idx="1"/>
          </p:nvPr>
        </p:nvSpPr>
        <p:spPr/>
        <p:txBody>
          <a:bodyPr/>
          <a:p>
            <a:pPr marL="0" lvl="1" indent="0" algn="l" defTabSz="914400">
              <a:spcAft>
                <a:spcPts val="1000"/>
              </a:spcAft>
              <a:buClrTx/>
              <a:buSzTx/>
              <a:buFont typeface="Arial" panose="020B0604020202020204" pitchFamily="34" charset="0"/>
              <a:buNone/>
            </a:pPr>
            <a:r>
              <a:rPr lang="en-US" altLang="zh-CN" sz="2400" b="1">
                <a:sym typeface="+mn-ea"/>
              </a:rPr>
              <a:t>QEM</a:t>
            </a:r>
            <a:r>
              <a:rPr lang="zh-CN" altLang="en-US" sz="2400" b="1">
                <a:sym typeface="+mn-ea"/>
              </a:rPr>
              <a:t>网格简化算法</a:t>
            </a:r>
            <a:endParaRPr lang="zh-CN" altLang="en-US" sz="2400" b="1">
              <a:sym typeface="+mn-ea"/>
            </a:endParaRPr>
          </a:p>
          <a:p>
            <a:pPr marL="342900" lvl="1" indent="-342900" algn="l" defTabSz="914400">
              <a:spcAft>
                <a:spcPts val="1000"/>
              </a:spcAft>
              <a:buClrTx/>
              <a:buSzTx/>
              <a:buFont typeface="Arial" panose="020B0604020202020204" pitchFamily="34" charset="0"/>
              <a:buChar char="•"/>
            </a:pPr>
            <a:r>
              <a:rPr lang="zh-CN" altLang="en-US" sz="2000"/>
              <a:t>初始化：预先计算各</a:t>
            </a:r>
            <a:r>
              <a:rPr lang="zh-CN" altLang="en-US" sz="2000" u="sng"/>
              <a:t>顶点对</a:t>
            </a:r>
            <a:r>
              <a:rPr lang="zh-CN" altLang="en-US" sz="2000"/>
              <a:t>信息</a:t>
            </a:r>
            <a:endParaRPr lang="zh-CN" altLang="en-US" sz="2000"/>
          </a:p>
          <a:p>
            <a:pPr marL="342900" lvl="1" indent="-342900" algn="l" defTabSz="914400">
              <a:spcAft>
                <a:spcPts val="1000"/>
              </a:spcAft>
              <a:buClrTx/>
              <a:buSzTx/>
              <a:buFont typeface="Arial" panose="020B0604020202020204" pitchFamily="34" charset="0"/>
              <a:buChar char="•"/>
            </a:pPr>
            <a:r>
              <a:rPr lang="zh-CN" altLang="en-US" sz="2000"/>
              <a:t>每次选出简化操作代价最小的顶点对，进行单步简化</a:t>
            </a:r>
            <a:r>
              <a:rPr lang="zh-CN" altLang="en-US" sz="2000"/>
              <a:t>操作</a:t>
            </a:r>
            <a:endParaRPr lang="zh-CN" altLang="en-US" sz="2000"/>
          </a:p>
          <a:p>
            <a:pPr marL="342900" lvl="1" indent="-342900" algn="l" defTabSz="914400">
              <a:spcAft>
                <a:spcPts val="1000"/>
              </a:spcAft>
              <a:buClrTx/>
              <a:buSzTx/>
              <a:buFont typeface="Arial" panose="020B0604020202020204" pitchFamily="34" charset="0"/>
              <a:buChar char="•"/>
            </a:pPr>
            <a:r>
              <a:rPr lang="zh-CN" altLang="en-US" sz="2000"/>
              <a:t>直到满足条件</a:t>
            </a:r>
            <a:r>
              <a:rPr lang="zh-CN" altLang="en-US" sz="2000"/>
              <a:t>停止</a:t>
            </a:r>
            <a:endParaRPr lang="zh-CN" altLang="en-US" sz="2000"/>
          </a:p>
          <a:p>
            <a:pPr marL="571500" lvl="2" indent="-342900" algn="l" defTabSz="914400">
              <a:spcAft>
                <a:spcPts val="1000"/>
              </a:spcAft>
              <a:buClrTx/>
              <a:buSzTx/>
              <a:buFont typeface="Arial" panose="020B0604020202020204" pitchFamily="34" charset="0"/>
              <a:buChar char="•"/>
            </a:pPr>
            <a:endParaRPr lang="zh-CN" altLang="en-US" sz="2000"/>
          </a:p>
        </p:txBody>
      </p:sp>
      <p:pic>
        <p:nvPicPr>
          <p:cNvPr id="4" name="图片 3"/>
          <p:cNvPicPr>
            <a:picLocks noChangeAspect="1"/>
          </p:cNvPicPr>
          <p:nvPr>
            <p:custDataLst>
              <p:tags r:id="rId1"/>
            </p:custDataLst>
          </p:nvPr>
        </p:nvPicPr>
        <p:blipFill>
          <a:blip r:embed="rId2"/>
          <a:stretch>
            <a:fillRect/>
          </a:stretch>
        </p:blipFill>
        <p:spPr>
          <a:xfrm>
            <a:off x="0" y="3611953"/>
            <a:ext cx="12192000" cy="2154987"/>
          </a:xfrm>
          <a:prstGeom prst="rect">
            <a:avLst/>
          </a:prstGeom>
        </p:spPr>
      </p:pic>
      <p:sp>
        <p:nvSpPr>
          <p:cNvPr id="6" name="文本框 5"/>
          <p:cNvSpPr txBox="1"/>
          <p:nvPr>
            <p:custDataLst>
              <p:tags r:id="rId3"/>
            </p:custDataLst>
          </p:nvPr>
        </p:nvSpPr>
        <p:spPr>
          <a:xfrm>
            <a:off x="4689281" y="5639305"/>
            <a:ext cx="2812415" cy="460375"/>
          </a:xfrm>
          <a:prstGeom prst="rect">
            <a:avLst/>
          </a:prstGeom>
          <a:noFill/>
        </p:spPr>
        <p:txBody>
          <a:bodyPr wrap="none" rtlCol="0">
            <a:spAutoFit/>
          </a:bodyPr>
          <a:p>
            <a:r>
              <a:rPr lang="en-US" altLang="zh-CN" sz="2400" dirty="0"/>
              <a:t>Simplification Results</a:t>
            </a:r>
            <a:endParaRPr lang="en-US" altLang="zh-CN" sz="2400" dirty="0"/>
          </a:p>
        </p:txBody>
      </p:sp>
    </p:spTree>
    <p:custDataLst>
      <p:tags r:id="rId4"/>
    </p:custData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5.2 </a:t>
            </a:r>
            <a:r>
              <a:rPr lang="zh-CN" altLang="en-US"/>
              <a:t>网格</a:t>
            </a:r>
            <a:r>
              <a:rPr lang="zh-CN" altLang="en-US"/>
              <a:t>简化算法</a:t>
            </a:r>
            <a:endParaRPr lang="zh-CN" altLang="en-US"/>
          </a:p>
        </p:txBody>
      </p:sp>
      <p:sp>
        <p:nvSpPr>
          <p:cNvPr id="3" name="内容占位符 2"/>
          <p:cNvSpPr/>
          <p:nvPr>
            <p:ph idx="1"/>
          </p:nvPr>
        </p:nvSpPr>
        <p:spPr/>
        <p:txBody>
          <a:bodyPr/>
          <a:p>
            <a:pPr marL="0" lvl="1" indent="0" algn="l" defTabSz="914400">
              <a:spcAft>
                <a:spcPts val="1000"/>
              </a:spcAft>
              <a:buClrTx/>
              <a:buSzTx/>
              <a:buFont typeface="Arial" panose="020B0604020202020204" pitchFamily="34" charset="0"/>
              <a:buNone/>
            </a:pPr>
            <a:r>
              <a:rPr lang="en-US" altLang="zh-CN" sz="2400" b="1">
                <a:sym typeface="+mn-ea"/>
              </a:rPr>
              <a:t>QEM</a:t>
            </a:r>
            <a:r>
              <a:rPr lang="zh-CN" altLang="en-US" sz="2400" b="1">
                <a:sym typeface="+mn-ea"/>
              </a:rPr>
              <a:t>网格简化算法</a:t>
            </a:r>
            <a:endParaRPr lang="zh-CN" altLang="en-US" sz="2400" b="1">
              <a:sym typeface="+mn-ea"/>
            </a:endParaRPr>
          </a:p>
          <a:p>
            <a:pPr marL="0" lvl="1" algn="l" defTabSz="914400">
              <a:spcAft>
                <a:spcPts val="1000"/>
              </a:spcAft>
              <a:buClrTx/>
              <a:buSzTx/>
              <a:buFont typeface="Arial" panose="020B0604020202020204" pitchFamily="34" charset="0"/>
              <a:buNone/>
            </a:pPr>
            <a:r>
              <a:rPr lang="en-US" altLang="zh-CN" sz="2400" b="1"/>
              <a:t>边坍缩</a:t>
            </a:r>
            <a:endParaRPr lang="en-US" altLang="zh-CN" sz="2400" b="1"/>
          </a:p>
        </p:txBody>
      </p:sp>
      <p:grpSp>
        <p:nvGrpSpPr>
          <p:cNvPr id="8" name="组合 7"/>
          <p:cNvGrpSpPr/>
          <p:nvPr/>
        </p:nvGrpSpPr>
        <p:grpSpPr>
          <a:xfrm>
            <a:off x="3038881" y="2419395"/>
            <a:ext cx="2687588" cy="1760366"/>
            <a:chOff x="649426" y="2811408"/>
            <a:chExt cx="3995462" cy="2645842"/>
          </a:xfrm>
        </p:grpSpPr>
        <p:pic>
          <p:nvPicPr>
            <p:cNvPr id="5" name="图片 4"/>
            <p:cNvPicPr>
              <a:picLocks noChangeAspect="1"/>
            </p:cNvPicPr>
            <p:nvPr>
              <p:custDataLst>
                <p:tags r:id="rId1"/>
              </p:custDataLst>
            </p:nvPr>
          </p:nvPicPr>
          <p:blipFill rotWithShape="1">
            <a:blip r:embed="rId2"/>
            <a:srcRect r="63495"/>
            <a:stretch>
              <a:fillRect/>
            </a:stretch>
          </p:blipFill>
          <p:spPr>
            <a:xfrm>
              <a:off x="649426" y="2811408"/>
              <a:ext cx="3995462" cy="2645842"/>
            </a:xfrm>
            <a:prstGeom prst="rect">
              <a:avLst/>
            </a:prstGeom>
          </p:spPr>
        </p:pic>
        <p:cxnSp>
          <p:nvCxnSpPr>
            <p:cNvPr id="7" name="直接连接符 6"/>
            <p:cNvCxnSpPr/>
            <p:nvPr>
              <p:custDataLst>
                <p:tags r:id="rId3"/>
              </p:custDataLst>
            </p:nvPr>
          </p:nvCxnSpPr>
          <p:spPr>
            <a:xfrm>
              <a:off x="2154813" y="4230181"/>
              <a:ext cx="942321" cy="0"/>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sp>
          <p:nvSpPr>
            <p:cNvPr id="9" name="椭圆 8"/>
            <p:cNvSpPr/>
            <p:nvPr>
              <p:custDataLst>
                <p:tags r:id="rId4"/>
              </p:custDataLst>
            </p:nvPr>
          </p:nvSpPr>
          <p:spPr>
            <a:xfrm>
              <a:off x="1925340" y="4097558"/>
              <a:ext cx="251285" cy="251285"/>
            </a:xfrm>
            <a:prstGeom prst="ellipse">
              <a:avLst/>
            </a:prstGeom>
            <a:solidFill>
              <a:schemeClr val="accent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 name="椭圆 9"/>
            <p:cNvSpPr/>
            <p:nvPr>
              <p:custDataLst>
                <p:tags r:id="rId5"/>
              </p:custDataLst>
            </p:nvPr>
          </p:nvSpPr>
          <p:spPr>
            <a:xfrm>
              <a:off x="3096261" y="4104538"/>
              <a:ext cx="251285" cy="251285"/>
            </a:xfrm>
            <a:prstGeom prst="ellipse">
              <a:avLst/>
            </a:prstGeom>
            <a:solidFill>
              <a:schemeClr val="accent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11" name="直接箭头连接符 10"/>
            <p:cNvCxnSpPr/>
            <p:nvPr>
              <p:custDataLst>
                <p:tags r:id="rId6"/>
              </p:custDataLst>
            </p:nvPr>
          </p:nvCxnSpPr>
          <p:spPr>
            <a:xfrm>
              <a:off x="2211717" y="4075834"/>
              <a:ext cx="286187" cy="0"/>
            </a:xfrm>
            <a:prstGeom prst="straightConnector1">
              <a:avLst/>
            </a:prstGeom>
            <a:ln w="38100">
              <a:solidFill>
                <a:schemeClr val="accent1"/>
              </a:solidFill>
              <a:tailEnd type="triangle"/>
            </a:ln>
          </p:spPr>
          <p:style>
            <a:lnRef idx="1">
              <a:schemeClr val="dk1"/>
            </a:lnRef>
            <a:fillRef idx="0">
              <a:schemeClr val="dk1"/>
            </a:fillRef>
            <a:effectRef idx="0">
              <a:schemeClr val="dk1"/>
            </a:effectRef>
            <a:fontRef idx="minor">
              <a:schemeClr val="tx1"/>
            </a:fontRef>
          </p:style>
        </p:cxnSp>
        <p:cxnSp>
          <p:nvCxnSpPr>
            <p:cNvPr id="12" name="直接箭头连接符 11"/>
            <p:cNvCxnSpPr/>
            <p:nvPr>
              <p:custDataLst>
                <p:tags r:id="rId7"/>
              </p:custDataLst>
            </p:nvPr>
          </p:nvCxnSpPr>
          <p:spPr>
            <a:xfrm flipH="1">
              <a:off x="2796015" y="4075834"/>
              <a:ext cx="280368" cy="6980"/>
            </a:xfrm>
            <a:prstGeom prst="straightConnector1">
              <a:avLst/>
            </a:prstGeom>
            <a:ln w="38100">
              <a:solidFill>
                <a:schemeClr val="accent1"/>
              </a:solidFill>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mc:Choice xmlns:a14="http://schemas.microsoft.com/office/drawing/2010/main" Requires="a14">
            <p:sp>
              <p:nvSpPr>
                <p:cNvPr id="13" name="文本框 12"/>
                <p:cNvSpPr txBox="1"/>
                <p:nvPr>
                  <p:custDataLst>
                    <p:tags r:id="rId8"/>
                  </p:custDataLst>
                </p:nvPr>
              </p:nvSpPr>
              <p:spPr>
                <a:xfrm>
                  <a:off x="1547622" y="4121790"/>
                  <a:ext cx="321177" cy="307777"/>
                </a:xfrm>
                <a:prstGeom prst="rect">
                  <a:avLst/>
                </a:prstGeom>
                <a:noFill/>
              </p:spPr>
              <p:txBody>
                <a:bodyPr wrap="none" lIns="0" tIns="0" rIns="0" bIns="0" rtlCol="0">
                  <a:spAutoFit/>
                </a:bodyPr>
                <a:p>
                  <a14:m>
                    <m:oMathPara xmlns:m="http://schemas.openxmlformats.org/officeDocument/2006/math">
                      <m:oMathParaPr>
                        <m:jc m:val="centerGroup"/>
                      </m:oMathParaPr>
                      <m:oMath xmlns:m="http://schemas.openxmlformats.org/officeDocument/2006/math">
                        <m:sSub>
                          <m:sSubPr>
                            <m:ctrlPr>
                              <a:rPr lang="en-US" altLang="zh-CN" sz="2000" i="1" smtClean="0">
                                <a:latin typeface="Cambria Math" panose="02040503050406030204" charset="0"/>
                              </a:rPr>
                            </m:ctrlPr>
                          </m:sSubPr>
                          <m:e>
                            <m:r>
                              <a:rPr lang="en-US" altLang="zh-CN" sz="2000" b="0" i="1" smtClean="0">
                                <a:latin typeface="Cambria Math" panose="02040503050406030204" charset="0"/>
                              </a:rPr>
                              <m:t>𝑣</m:t>
                            </m:r>
                          </m:e>
                          <m:sub>
                            <m:r>
                              <a:rPr lang="en-US" altLang="zh-CN" sz="2000" b="0" i="1" smtClean="0">
                                <a:latin typeface="Cambria Math" panose="02040503050406030204" charset="0"/>
                              </a:rPr>
                              <m:t>1</m:t>
                            </m:r>
                          </m:sub>
                        </m:sSub>
                      </m:oMath>
                    </m:oMathPara>
                  </a14:m>
                  <a:endParaRPr lang="zh-CN" altLang="en-US" sz="2000" dirty="0"/>
                </a:p>
              </p:txBody>
            </p:sp>
          </mc:Choice>
          <mc:Fallback>
            <p:sp>
              <p:nvSpPr>
                <p:cNvPr id="13" name="文本框 12"/>
                <p:cNvSpPr txBox="1">
                  <a:spLocks noRot="1" noChangeAspect="1" noMove="1" noResize="1" noEditPoints="1" noAdjustHandles="1" noChangeArrowheads="1" noChangeShapeType="1" noTextEdit="1"/>
                </p:cNvSpPr>
                <p:nvPr>
                  <p:custDataLst>
                    <p:tags r:id="rId9"/>
                  </p:custDataLst>
                </p:nvPr>
              </p:nvSpPr>
              <p:spPr>
                <a:xfrm>
                  <a:off x="1547622" y="4121790"/>
                  <a:ext cx="321177" cy="307777"/>
                </a:xfrm>
                <a:prstGeom prst="rect">
                  <a:avLst/>
                </a:prstGeom>
                <a:blipFill rotWithShape="1">
                  <a:blip r:embed="rId10"/>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2" name="文本框 21"/>
                <p:cNvSpPr txBox="1"/>
                <p:nvPr>
                  <p:custDataLst>
                    <p:tags r:id="rId11"/>
                  </p:custDataLst>
                </p:nvPr>
              </p:nvSpPr>
              <p:spPr>
                <a:xfrm>
                  <a:off x="3418664" y="4128095"/>
                  <a:ext cx="327141" cy="307777"/>
                </a:xfrm>
                <a:prstGeom prst="rect">
                  <a:avLst/>
                </a:prstGeom>
                <a:noFill/>
              </p:spPr>
              <p:txBody>
                <a:bodyPr wrap="none" lIns="0" tIns="0" rIns="0" bIns="0" rtlCol="0">
                  <a:spAutoFit/>
                </a:bodyPr>
                <a:p>
                  <a14:m>
                    <m:oMathPara xmlns:m="http://schemas.openxmlformats.org/officeDocument/2006/math">
                      <m:oMathParaPr>
                        <m:jc m:val="centerGroup"/>
                      </m:oMathParaPr>
                      <m:oMath xmlns:m="http://schemas.openxmlformats.org/officeDocument/2006/math">
                        <m:sSub>
                          <m:sSubPr>
                            <m:ctrlPr>
                              <a:rPr lang="en-US" altLang="zh-CN" sz="2000" i="1" smtClean="0">
                                <a:latin typeface="Cambria Math" panose="02040503050406030204" charset="0"/>
                              </a:rPr>
                            </m:ctrlPr>
                          </m:sSubPr>
                          <m:e>
                            <m:r>
                              <a:rPr lang="en-US" altLang="zh-CN" sz="2000" b="0" i="1" smtClean="0">
                                <a:latin typeface="Cambria Math" panose="02040503050406030204" charset="0"/>
                              </a:rPr>
                              <m:t>𝑣</m:t>
                            </m:r>
                          </m:e>
                          <m:sub>
                            <m:r>
                              <a:rPr lang="en-US" altLang="zh-CN" sz="2000" b="0" i="1" smtClean="0">
                                <a:latin typeface="Cambria Math" panose="02040503050406030204" charset="0"/>
                              </a:rPr>
                              <m:t>2</m:t>
                            </m:r>
                          </m:sub>
                        </m:sSub>
                      </m:oMath>
                    </m:oMathPara>
                  </a14:m>
                  <a:endParaRPr lang="zh-CN" altLang="en-US" sz="2000" dirty="0"/>
                </a:p>
              </p:txBody>
            </p:sp>
          </mc:Choice>
          <mc:Fallback>
            <p:sp>
              <p:nvSpPr>
                <p:cNvPr id="22" name="文本框 21"/>
                <p:cNvSpPr txBox="1">
                  <a:spLocks noRot="1" noChangeAspect="1" noMove="1" noResize="1" noEditPoints="1" noAdjustHandles="1" noChangeArrowheads="1" noChangeShapeType="1" noTextEdit="1"/>
                </p:cNvSpPr>
                <p:nvPr>
                  <p:custDataLst>
                    <p:tags r:id="rId12"/>
                  </p:custDataLst>
                </p:nvPr>
              </p:nvSpPr>
              <p:spPr>
                <a:xfrm>
                  <a:off x="3418664" y="4128095"/>
                  <a:ext cx="327141" cy="307777"/>
                </a:xfrm>
                <a:prstGeom prst="rect">
                  <a:avLst/>
                </a:prstGeom>
                <a:blipFill rotWithShape="1">
                  <a:blip r:embed="rId13"/>
                </a:blipFill>
              </p:spPr>
              <p:txBody>
                <a:bodyPr/>
                <a:lstStyle/>
                <a:p>
                  <a:r>
                    <a:rPr lang="zh-CN" altLang="en-US">
                      <a:noFill/>
                    </a:rPr>
                    <a:t> </a:t>
                  </a:r>
                </a:p>
              </p:txBody>
            </p:sp>
          </mc:Fallback>
        </mc:AlternateContent>
      </p:grpSp>
      <p:pic>
        <p:nvPicPr>
          <p:cNvPr id="26" name="图片 25"/>
          <p:cNvPicPr>
            <a:picLocks noChangeAspect="1"/>
          </p:cNvPicPr>
          <p:nvPr>
            <p:custDataLst>
              <p:tags r:id="rId14"/>
            </p:custDataLst>
          </p:nvPr>
        </p:nvPicPr>
        <p:blipFill rotWithShape="1">
          <a:blip r:embed="rId2"/>
          <a:srcRect l="63930"/>
          <a:stretch>
            <a:fillRect/>
          </a:stretch>
        </p:blipFill>
        <p:spPr>
          <a:xfrm>
            <a:off x="6017169" y="2392891"/>
            <a:ext cx="2687588" cy="1801240"/>
          </a:xfrm>
          <a:prstGeom prst="rect">
            <a:avLst/>
          </a:prstGeom>
        </p:spPr>
      </p:pic>
      <mc:AlternateContent xmlns:mc="http://schemas.openxmlformats.org/markup-compatibility/2006">
        <mc:Choice xmlns:a14="http://schemas.microsoft.com/office/drawing/2010/main" Requires="a14">
          <p:sp>
            <p:nvSpPr>
              <p:cNvPr id="23" name="文本框 22"/>
              <p:cNvSpPr txBox="1"/>
              <p:nvPr>
                <p:custDataLst>
                  <p:tags r:id="rId15"/>
                </p:custDataLst>
              </p:nvPr>
            </p:nvSpPr>
            <p:spPr>
              <a:xfrm>
                <a:off x="7087844" y="2351537"/>
                <a:ext cx="217495" cy="307777"/>
              </a:xfrm>
              <a:prstGeom prst="rect">
                <a:avLst/>
              </a:prstGeom>
              <a:noFill/>
            </p:spPr>
            <p:txBody>
              <a:bodyPr wrap="square" lIns="0" tIns="0" rIns="0" bIns="0" rtlCol="0">
                <a:spAutoFit/>
              </a:bodyPr>
              <a:p>
                <a14:m>
                  <m:oMathPara xmlns:m="http://schemas.openxmlformats.org/officeDocument/2006/math">
                    <m:oMathParaPr>
                      <m:jc m:val="centerGroup"/>
                    </m:oMathParaPr>
                    <m:oMath xmlns:m="http://schemas.openxmlformats.org/officeDocument/2006/math">
                      <m:acc>
                        <m:accPr>
                          <m:chr m:val="̅"/>
                          <m:ctrlPr>
                            <a:rPr lang="zh-CN" altLang="en-US" sz="2000" i="1" smtClean="0">
                              <a:latin typeface="Cambria Math" panose="02040503050406030204" charset="0"/>
                            </a:rPr>
                          </m:ctrlPr>
                        </m:accPr>
                        <m:e>
                          <m:r>
                            <a:rPr lang="en-US" altLang="zh-CN" sz="2000" b="0" i="1" smtClean="0">
                              <a:latin typeface="Cambria Math" panose="02040503050406030204" charset="0"/>
                            </a:rPr>
                            <m:t>𝑣</m:t>
                          </m:r>
                        </m:e>
                      </m:acc>
                    </m:oMath>
                  </m:oMathPara>
                </a14:m>
                <a:endParaRPr lang="zh-CN" altLang="en-US" sz="2000" dirty="0"/>
              </a:p>
            </p:txBody>
          </p:sp>
        </mc:Choice>
        <mc:Fallback>
          <p:sp>
            <p:nvSpPr>
              <p:cNvPr id="23" name="文本框 22"/>
              <p:cNvSpPr txBox="1">
                <a:spLocks noRot="1" noChangeAspect="1" noMove="1" noResize="1" noEditPoints="1" noAdjustHandles="1" noChangeArrowheads="1" noChangeShapeType="1" noTextEdit="1"/>
              </p:cNvSpPr>
              <p:nvPr>
                <p:custDataLst>
                  <p:tags r:id="rId16"/>
                </p:custDataLst>
              </p:nvPr>
            </p:nvSpPr>
            <p:spPr>
              <a:xfrm>
                <a:off x="7087844" y="2351537"/>
                <a:ext cx="217495" cy="307777"/>
              </a:xfrm>
              <a:prstGeom prst="rect">
                <a:avLst/>
              </a:prstGeom>
              <a:blipFill rotWithShape="1">
                <a:blip r:embed="rId17"/>
                <a:stretch>
                  <a:fillRect l="-280" t="-43" r="137" b="185"/>
                </a:stretch>
              </a:blipFill>
            </p:spPr>
            <p:txBody>
              <a:bodyPr/>
              <a:lstStyle/>
              <a:p>
                <a:r>
                  <a:rPr lang="zh-CN" altLang="en-US">
                    <a:noFill/>
                  </a:rPr>
                  <a:t> </a:t>
                </a:r>
              </a:p>
            </p:txBody>
          </p:sp>
        </mc:Fallback>
      </mc:AlternateContent>
      <p:cxnSp>
        <p:nvCxnSpPr>
          <p:cNvPr id="28" name="直接箭头连接符 27"/>
          <p:cNvCxnSpPr/>
          <p:nvPr>
            <p:custDataLst>
              <p:tags r:id="rId18"/>
            </p:custDataLst>
          </p:nvPr>
        </p:nvCxnSpPr>
        <p:spPr>
          <a:xfrm>
            <a:off x="5693339" y="3346322"/>
            <a:ext cx="397963" cy="0"/>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mc:Choice xmlns:a14="http://schemas.microsoft.com/office/drawing/2010/main" Requires="a14">
          <p:sp>
            <p:nvSpPr>
              <p:cNvPr id="27" name="文本框 26"/>
              <p:cNvSpPr txBox="1"/>
              <p:nvPr>
                <p:custDataLst>
                  <p:tags r:id="rId19"/>
                </p:custDataLst>
              </p:nvPr>
            </p:nvSpPr>
            <p:spPr>
              <a:xfrm>
                <a:off x="2346960" y="4547870"/>
                <a:ext cx="7498715" cy="1130300"/>
              </a:xfrm>
              <a:prstGeom prst="rect">
                <a:avLst/>
              </a:prstGeom>
              <a:noFill/>
            </p:spPr>
            <p:txBody>
              <a:bodyPr wrap="square" rtlCol="0">
                <a:spAutoFit/>
              </a:bodyPr>
              <a:p>
                <a:r>
                  <a:rPr lang="zh-CN" altLang="en-US" sz="2000" dirty="0"/>
                  <a:t>单步边坍缩代价：</a:t>
                </a:r>
                <a:endParaRPr lang="en-US" altLang="zh-CN" sz="2000" dirty="0"/>
              </a:p>
              <a:p>
                <a14:m>
                  <m:oMathPara xmlns:m="http://schemas.openxmlformats.org/officeDocument/2006/math">
                    <m:oMathParaPr>
                      <m:jc m:val="centerGroup"/>
                    </m:oMathParaPr>
                    <m:oMath xmlns:m="http://schemas.openxmlformats.org/officeDocument/2006/math">
                      <m:nary>
                        <m:naryPr>
                          <m:chr m:val="∑"/>
                          <m:supHide m:val="on"/>
                          <m:ctrlPr>
                            <a:rPr lang="en-US" altLang="zh-CN" sz="2000" b="0" i="1" smtClean="0">
                              <a:latin typeface="Cambria Math" panose="02040503050406030204" charset="0"/>
                            </a:rPr>
                          </m:ctrlPr>
                        </m:naryPr>
                        <m:sub>
                          <m:r>
                            <m:rPr>
                              <m:brk m:alnAt="7"/>
                            </m:rPr>
                            <a:rPr lang="en-US" altLang="zh-CN" sz="2000" b="0" i="1" smtClean="0">
                              <a:latin typeface="Cambria Math" panose="02040503050406030204" charset="0"/>
                            </a:rPr>
                            <m:t>𝑃</m:t>
                          </m:r>
                          <m:r>
                            <a:rPr lang="en-US" altLang="zh-CN" sz="2000" b="0" i="1" smtClean="0">
                              <a:latin typeface="Cambria Math" panose="02040503050406030204" charset="0"/>
                              <a:ea typeface="Cambria Math" panose="02040503050406030204" charset="0"/>
                            </a:rPr>
                            <m:t>∈</m:t>
                          </m:r>
                          <m:r>
                            <a:rPr lang="en-US" altLang="zh-CN" sz="2000" b="0" i="1" smtClean="0">
                              <a:latin typeface="Cambria Math" panose="02040503050406030204" charset="0"/>
                              <a:ea typeface="Cambria Math" panose="02040503050406030204" charset="0"/>
                            </a:rPr>
                            <m:t>𝑝𝑙𝑎𝑛𝑒</m:t>
                          </m:r>
                          <m:r>
                            <a:rPr lang="en-US" altLang="zh-CN" sz="2000" b="0" i="1" smtClean="0">
                              <a:latin typeface="Cambria Math" panose="02040503050406030204" charset="0"/>
                              <a:ea typeface="Cambria Math" panose="02040503050406030204" charset="0"/>
                            </a:rPr>
                            <m:t>(</m:t>
                          </m:r>
                          <m:sSub>
                            <m:sSubPr>
                              <m:ctrlPr>
                                <a:rPr lang="en-US" altLang="zh-CN" sz="2000" b="0" i="1" smtClean="0">
                                  <a:latin typeface="Cambria Math" panose="02040503050406030204" charset="0"/>
                                  <a:ea typeface="Cambria Math" panose="02040503050406030204" charset="0"/>
                                </a:rPr>
                              </m:ctrlPr>
                            </m:sSubPr>
                            <m:e>
                              <m:r>
                                <a:rPr lang="en-US" altLang="zh-CN" sz="2000" b="0" i="1" smtClean="0">
                                  <a:latin typeface="Cambria Math" panose="02040503050406030204" charset="0"/>
                                  <a:ea typeface="Cambria Math" panose="02040503050406030204" charset="0"/>
                                </a:rPr>
                                <m:t>𝑣</m:t>
                              </m:r>
                            </m:e>
                            <m:sub>
                              <m:r>
                                <a:rPr lang="en-US" altLang="zh-CN" sz="2000" b="0" i="1" smtClean="0">
                                  <a:latin typeface="Cambria Math" panose="02040503050406030204" charset="0"/>
                                  <a:ea typeface="Cambria Math" panose="02040503050406030204" charset="0"/>
                                </a:rPr>
                                <m:t>1</m:t>
                              </m:r>
                            </m:sub>
                          </m:sSub>
                          <m:r>
                            <m:rPr>
                              <m:brk m:alnAt="7"/>
                            </m:rPr>
                            <a:rPr lang="en-US" altLang="zh-CN" sz="2000" b="0" i="1" smtClean="0">
                              <a:latin typeface="Cambria Math" panose="02040503050406030204" charset="0"/>
                              <a:ea typeface="Cambria Math" panose="02040503050406030204" charset="0"/>
                            </a:rPr>
                            <m:t>)</m:t>
                          </m:r>
                          <m:r>
                            <a:rPr lang="en-US" altLang="zh-CN" sz="2000" b="0" i="1" smtClean="0">
                              <a:latin typeface="Cambria Math" panose="02040503050406030204" charset="0"/>
                              <a:ea typeface="Cambria Math" panose="02040503050406030204" charset="0"/>
                            </a:rPr>
                            <m:t>∪</m:t>
                          </m:r>
                          <m:r>
                            <a:rPr lang="en-US" altLang="zh-CN" sz="2000" b="0" i="1" smtClean="0">
                              <a:latin typeface="Cambria Math" panose="02040503050406030204" charset="0"/>
                              <a:ea typeface="Cambria Math" panose="02040503050406030204" charset="0"/>
                            </a:rPr>
                            <m:t>𝑝𝑙𝑎𝑛𝑒</m:t>
                          </m:r>
                          <m:r>
                            <a:rPr lang="en-US" altLang="zh-CN" sz="2000" b="0" i="1" smtClean="0">
                              <a:latin typeface="Cambria Math" panose="02040503050406030204" charset="0"/>
                              <a:ea typeface="Cambria Math" panose="02040503050406030204" charset="0"/>
                            </a:rPr>
                            <m:t>(</m:t>
                          </m:r>
                          <m:sSub>
                            <m:sSubPr>
                              <m:ctrlPr>
                                <a:rPr lang="en-US" altLang="zh-CN" sz="2000" b="0" i="1" smtClean="0">
                                  <a:latin typeface="Cambria Math" panose="02040503050406030204" charset="0"/>
                                  <a:ea typeface="Cambria Math" panose="02040503050406030204" charset="0"/>
                                </a:rPr>
                              </m:ctrlPr>
                            </m:sSubPr>
                            <m:e>
                              <m:r>
                                <a:rPr lang="en-US" altLang="zh-CN" sz="2000" b="0" i="1" smtClean="0">
                                  <a:latin typeface="Cambria Math" panose="02040503050406030204" charset="0"/>
                                  <a:ea typeface="Cambria Math" panose="02040503050406030204" charset="0"/>
                                </a:rPr>
                                <m:t>𝑣</m:t>
                              </m:r>
                            </m:e>
                            <m:sub>
                              <m:r>
                                <a:rPr lang="en-US" altLang="zh-CN" sz="2000" b="0" i="1" smtClean="0">
                                  <a:latin typeface="Cambria Math" panose="02040503050406030204" charset="0"/>
                                  <a:ea typeface="Cambria Math" panose="02040503050406030204" charset="0"/>
                                </a:rPr>
                                <m:t>2</m:t>
                              </m:r>
                            </m:sub>
                          </m:sSub>
                          <m:r>
                            <m:rPr>
                              <m:brk m:alnAt="7"/>
                            </m:rPr>
                            <a:rPr lang="en-US" altLang="zh-CN" sz="2000" b="0" i="1" smtClean="0">
                              <a:latin typeface="Cambria Math" panose="02040503050406030204" charset="0"/>
                              <a:ea typeface="Cambria Math" panose="02040503050406030204" charset="0"/>
                            </a:rPr>
                            <m:t>)</m:t>
                          </m:r>
                        </m:sub>
                        <m:sup/>
                        <m:e>
                          <m:sSup>
                            <m:sSupPr>
                              <m:ctrlPr>
                                <a:rPr lang="en-US" altLang="zh-CN" sz="2000" b="0" i="1" smtClean="0">
                                  <a:latin typeface="Cambria Math" panose="02040503050406030204" charset="0"/>
                                </a:rPr>
                              </m:ctrlPr>
                            </m:sSupPr>
                            <m:e>
                              <m:r>
                                <a:rPr lang="en-US" altLang="zh-CN" sz="2000" i="1">
                                  <a:latin typeface="Cambria Math" panose="02040503050406030204" charset="0"/>
                                </a:rPr>
                                <m:t>𝑑𝑖𝑠𝑡𝑎𝑛𝑐𝑒</m:t>
                              </m:r>
                              <m:r>
                                <a:rPr lang="en-US" altLang="zh-CN" sz="2000" i="1">
                                  <a:latin typeface="Cambria Math" panose="02040503050406030204" charset="0"/>
                                </a:rPr>
                                <m:t>(</m:t>
                              </m:r>
                              <m:r>
                                <a:rPr lang="en-US" altLang="zh-CN" sz="2000" i="1">
                                  <a:latin typeface="Cambria Math" panose="02040503050406030204" charset="0"/>
                                </a:rPr>
                                <m:t>𝑣</m:t>
                              </m:r>
                              <m:r>
                                <a:rPr lang="en-US" altLang="zh-CN" sz="2000" i="1">
                                  <a:latin typeface="Cambria Math" panose="02040503050406030204" charset="0"/>
                                </a:rPr>
                                <m:t>,</m:t>
                              </m:r>
                              <m:r>
                                <a:rPr lang="en-US" altLang="zh-CN" sz="2000" i="1">
                                  <a:latin typeface="Cambria Math" panose="02040503050406030204" charset="0"/>
                                </a:rPr>
                                <m:t>𝑃</m:t>
                              </m:r>
                              <m:r>
                                <a:rPr lang="en-US" altLang="zh-CN" sz="2000" i="1">
                                  <a:latin typeface="Cambria Math" panose="02040503050406030204" charset="0"/>
                                </a:rPr>
                                <m:t>)</m:t>
                              </m:r>
                            </m:e>
                            <m:sup>
                              <m:r>
                                <a:rPr lang="en-US" altLang="zh-CN" sz="2000" b="0" i="1" smtClean="0">
                                  <a:latin typeface="Cambria Math" panose="02040503050406030204" charset="0"/>
                                </a:rPr>
                                <m:t>2</m:t>
                              </m:r>
                            </m:sup>
                          </m:sSup>
                        </m:e>
                      </m:nary>
                    </m:oMath>
                  </m:oMathPara>
                </a14:m>
                <a:endParaRPr lang="zh-CN" altLang="en-US" sz="2000" dirty="0"/>
              </a:p>
            </p:txBody>
          </p:sp>
        </mc:Choice>
        <mc:Fallback>
          <p:sp>
            <p:nvSpPr>
              <p:cNvPr id="27" name="文本框 26"/>
              <p:cNvSpPr txBox="1">
                <a:spLocks noRot="1" noChangeAspect="1" noMove="1" noResize="1" noEditPoints="1" noAdjustHandles="1" noChangeArrowheads="1" noChangeShapeType="1" noTextEdit="1"/>
              </p:cNvSpPr>
              <p:nvPr>
                <p:custDataLst>
                  <p:tags r:id="rId20"/>
                </p:custDataLst>
              </p:nvPr>
            </p:nvSpPr>
            <p:spPr>
              <a:xfrm>
                <a:off x="2346960" y="4547870"/>
                <a:ext cx="7498715" cy="1130300"/>
              </a:xfrm>
              <a:prstGeom prst="rect">
                <a:avLst/>
              </a:prstGeom>
              <a:blipFill rotWithShape="1">
                <a:blip r:embed="rId21"/>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4" name="文本框 23"/>
              <p:cNvSpPr txBox="1"/>
              <p:nvPr>
                <p:custDataLst>
                  <p:tags r:id="rId22"/>
                </p:custDataLst>
              </p:nvPr>
            </p:nvSpPr>
            <p:spPr>
              <a:xfrm>
                <a:off x="2346960" y="5881370"/>
                <a:ext cx="7240905" cy="368300"/>
              </a:xfrm>
              <a:prstGeom prst="rect">
                <a:avLst/>
              </a:prstGeom>
              <a:noFill/>
            </p:spPr>
            <p:txBody>
              <a:bodyPr wrap="square">
                <a:spAutoFit/>
              </a:bodyPr>
              <a:p>
                <a:pPr algn="ctr">
                  <a:buClrTx/>
                  <a:buSzTx/>
                  <a:buFontTx/>
                </a:pPr>
                <a14:m>
                  <m:oMath xmlns:m="http://schemas.openxmlformats.org/officeDocument/2006/math">
                    <m:r>
                      <a:rPr lang="en-US" altLang="zh-CN" sz="1800" b="0" i="1" smtClean="0">
                        <a:latin typeface="Cambria Math" panose="02040503050406030204" charset="0"/>
                        <a:ea typeface="Cambria Math" panose="02040503050406030204" charset="0"/>
                      </a:rPr>
                      <m:t>𝑝𝑙𝑎𝑛𝑒</m:t>
                    </m:r>
                    <m:r>
                      <a:rPr lang="en-US" altLang="zh-CN" sz="1800" b="0" i="1" smtClean="0">
                        <a:latin typeface="Cambria Math" panose="02040503050406030204" charset="0"/>
                        <a:ea typeface="Cambria Math" panose="02040503050406030204" charset="0"/>
                      </a:rPr>
                      <m:t>(</m:t>
                    </m:r>
                    <m:sSub>
                      <m:sSubPr>
                        <m:ctrlPr>
                          <a:rPr lang="en-US" altLang="zh-CN" sz="1800" b="0" i="1" smtClean="0">
                            <a:latin typeface="Cambria Math" panose="02040503050406030204" charset="0"/>
                            <a:ea typeface="Cambria Math" panose="02040503050406030204" charset="0"/>
                            <a:cs typeface="Cambria Math" panose="02040503050406030204" charset="0"/>
                          </a:rPr>
                        </m:ctrlPr>
                      </m:sSubPr>
                      <m:e>
                        <m:r>
                          <a:rPr lang="en-US" altLang="zh-CN" sz="1800" b="0" i="1" smtClean="0">
                            <a:latin typeface="Cambria Math" panose="02040503050406030204" charset="0"/>
                            <a:ea typeface="Cambria Math" panose="02040503050406030204" charset="0"/>
                            <a:cs typeface="Cambria Math" panose="02040503050406030204" charset="0"/>
                          </a:rPr>
                          <m:t>𝑣</m:t>
                        </m:r>
                      </m:e>
                      <m:sub>
                        <m:r>
                          <a:rPr lang="en-US" altLang="zh-CN" sz="1800" b="0" i="1" smtClean="0">
                            <a:latin typeface="Cambria Math" panose="02040503050406030204" charset="0"/>
                            <a:ea typeface="Cambria Math" panose="02040503050406030204" charset="0"/>
                            <a:cs typeface="Cambria Math" panose="02040503050406030204" charset="0"/>
                          </a:rPr>
                          <m:t>1</m:t>
                        </m:r>
                      </m:sub>
                    </m:sSub>
                    <m:r>
                      <m:rPr>
                        <m:brk m:alnAt="7"/>
                      </m:rPr>
                      <a:rPr lang="en-US" altLang="zh-CN" sz="1800" b="0" i="1" smtClean="0">
                        <a:latin typeface="Cambria Math" panose="02040503050406030204" charset="0"/>
                        <a:ea typeface="Cambria Math" panose="02040503050406030204" charset="0"/>
                      </a:rPr>
                      <m:t>)</m:t>
                    </m:r>
                  </m:oMath>
                </a14:m>
                <a:r>
                  <a:rPr lang="zh-CN" altLang="en-US" dirty="0"/>
                  <a:t>指顶点</a:t>
                </a:r>
                <a14:m>
                  <m:oMath xmlns:m="http://schemas.openxmlformats.org/officeDocument/2006/math">
                    <m:sSub>
                      <m:sSubPr>
                        <m:ctrlPr>
                          <a:rPr lang="en-US" altLang="zh-CN" b="0" i="1" smtClean="0">
                            <a:latin typeface="Cambria Math" panose="02040503050406030204" charset="0"/>
                            <a:ea typeface="Cambria Math" panose="02040503050406030204" charset="0"/>
                            <a:cs typeface="Cambria Math" panose="02040503050406030204" charset="0"/>
                          </a:rPr>
                        </m:ctrlPr>
                      </m:sSubPr>
                      <m:e>
                        <m:r>
                          <a:rPr lang="en-US" altLang="zh-CN" b="0" i="1" smtClean="0">
                            <a:latin typeface="Cambria Math" panose="02040503050406030204" charset="0"/>
                            <a:ea typeface="Cambria Math" panose="02040503050406030204" charset="0"/>
                            <a:cs typeface="Cambria Math" panose="02040503050406030204" charset="0"/>
                          </a:rPr>
                          <m:t>𝑣</m:t>
                        </m:r>
                      </m:e>
                      <m:sub>
                        <m:r>
                          <a:rPr lang="en-US" altLang="zh-CN" b="0" i="1" smtClean="0">
                            <a:latin typeface="Cambria Math" panose="02040503050406030204" charset="0"/>
                            <a:ea typeface="Cambria Math" panose="02040503050406030204" charset="0"/>
                            <a:cs typeface="Cambria Math" panose="02040503050406030204" charset="0"/>
                          </a:rPr>
                          <m:t>1</m:t>
                        </m:r>
                      </m:sub>
                    </m:sSub>
                  </m:oMath>
                </a14:m>
                <a:r>
                  <a:rPr lang="zh-CN" altLang="en-US" dirty="0"/>
                  <a:t>邻接的三角面片集合，</a:t>
                </a:r>
                <a14:m>
                  <m:oMath xmlns:m="http://schemas.openxmlformats.org/officeDocument/2006/math">
                    <m:r>
                      <a:rPr lang="zh-CN" altLang="en-US" b="0" dirty="0">
                        <a:latin typeface="Cambria Math" panose="02040503050406030204" charset="0"/>
                      </a:rPr>
                      <m:t>𝑣</m:t>
                    </m:r>
                  </m:oMath>
                </a14:m>
                <a:r>
                  <a:rPr lang="zh-CN" altLang="en-US" dirty="0"/>
                  <a:t>表示更新后的顶点位置</a:t>
                </a:r>
                <a:endParaRPr lang="zh-CN" altLang="en-US" dirty="0"/>
              </a:p>
            </p:txBody>
          </p:sp>
        </mc:Choice>
        <mc:Fallback>
          <p:sp>
            <p:nvSpPr>
              <p:cNvPr id="24" name="文本框 23"/>
              <p:cNvSpPr txBox="1">
                <a:spLocks noRot="1" noChangeAspect="1" noMove="1" noResize="1" noEditPoints="1" noAdjustHandles="1" noChangeArrowheads="1" noChangeShapeType="1" noTextEdit="1"/>
              </p:cNvSpPr>
              <p:nvPr>
                <p:custDataLst>
                  <p:tags r:id="rId23"/>
                </p:custDataLst>
              </p:nvPr>
            </p:nvSpPr>
            <p:spPr>
              <a:xfrm>
                <a:off x="2346960" y="5881370"/>
                <a:ext cx="7240905" cy="368300"/>
              </a:xfrm>
              <a:prstGeom prst="rect">
                <a:avLst/>
              </a:prstGeom>
              <a:blipFill rotWithShape="1">
                <a:blip r:embed="rId24"/>
                <a:stretch>
                  <a:fillRect/>
                </a:stretch>
              </a:blipFill>
            </p:spPr>
            <p:txBody>
              <a:bodyPr/>
              <a:lstStyle/>
              <a:p>
                <a:r>
                  <a:rPr lang="zh-CN" altLang="en-US">
                    <a:noFill/>
                  </a:rPr>
                  <a:t> </a:t>
                </a:r>
              </a:p>
            </p:txBody>
          </p:sp>
        </mc:Fallback>
      </mc:AlternateContent>
    </p:spTree>
    <p:custDataLst>
      <p:tags r:id="rId25"/>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4.1 </a:t>
            </a:r>
            <a:r>
              <a:rPr lang="zh-CN" altLang="en-US"/>
              <a:t>光栅化</a:t>
            </a:r>
            <a:r>
              <a:rPr lang="zh-CN" altLang="en-US"/>
              <a:t>绘制</a:t>
            </a:r>
            <a:endParaRPr lang="zh-CN" altLang="en-US"/>
          </a:p>
        </p:txBody>
      </p:sp>
      <p:sp>
        <p:nvSpPr>
          <p:cNvPr id="3" name="内容占位符 2"/>
          <p:cNvSpPr>
            <a:spLocks noGrp="1"/>
          </p:cNvSpPr>
          <p:nvPr>
            <p:ph idx="1"/>
          </p:nvPr>
        </p:nvSpPr>
        <p:spPr/>
        <p:txBody>
          <a:bodyPr/>
          <a:p>
            <a:pPr marL="0" indent="0">
              <a:buFont typeface="Arial" panose="020B0604020202020204" pitchFamily="34" charset="0"/>
              <a:buNone/>
            </a:pPr>
            <a:r>
              <a:rPr lang="zh-CN" altLang="en-US" sz="2800" b="1"/>
              <a:t>什么是光栅化绘制？</a:t>
            </a:r>
            <a:endParaRPr lang="zh-CN" altLang="en-US" sz="2800" b="1"/>
          </a:p>
          <a:p>
            <a:pPr>
              <a:buFont typeface="Arial" panose="020B0604020202020204" pitchFamily="34" charset="0"/>
              <a:buChar char="•"/>
            </a:pPr>
            <a:r>
              <a:rPr lang="zh-CN" altLang="en-US" sz="2400"/>
              <a:t>光栅化的目的是将图形绘制在光栅显示器屏幕上。</a:t>
            </a:r>
            <a:endParaRPr lang="zh-CN" altLang="en-US" sz="2400"/>
          </a:p>
          <a:p>
            <a:pPr>
              <a:buFont typeface="Arial" panose="020B0604020202020204" pitchFamily="34" charset="0"/>
              <a:buChar char="•"/>
            </a:pPr>
            <a:r>
              <a:rPr lang="zh-CN" altLang="en-US" sz="2400"/>
              <a:t>图形表示：用代数曲面或者三维网格表示（“连续表示”）</a:t>
            </a:r>
            <a:endParaRPr lang="zh-CN" altLang="en-US" sz="2400"/>
          </a:p>
          <a:p>
            <a:pPr>
              <a:buFont typeface="Arial" panose="020B0604020202020204" pitchFamily="34" charset="0"/>
              <a:buChar char="•"/>
            </a:pPr>
            <a:r>
              <a:rPr lang="zh-CN" altLang="en-US" sz="2400"/>
              <a:t>光栅显示器：光栅扫描式图形显示器的简称，是画点设备，可看作是一个点阵单元发生器，并可控制每个点阵单元的亮度（“离散表示”）</a:t>
            </a:r>
            <a:endParaRPr lang="zh-CN" altLang="en-US" sz="2400"/>
          </a:p>
        </p:txBody>
      </p:sp>
      <p:pic>
        <p:nvPicPr>
          <p:cNvPr id="100" name="图片 99"/>
          <p:cNvPicPr/>
          <p:nvPr>
            <p:custDataLst>
              <p:tags r:id="rId1"/>
            </p:custDataLst>
          </p:nvPr>
        </p:nvPicPr>
        <p:blipFill>
          <a:blip r:embed="rId2">
            <a:clrChange>
              <a:clrFrom>
                <a:srgbClr val="5EFD41">
                  <a:alpha val="100000"/>
                </a:srgbClr>
              </a:clrFrom>
              <a:clrTo>
                <a:srgbClr val="5EFD41">
                  <a:alpha val="100000"/>
                  <a:alpha val="0"/>
                </a:srgbClr>
              </a:clrTo>
            </a:clrChange>
          </a:blip>
          <a:stretch>
            <a:fillRect/>
          </a:stretch>
        </p:blipFill>
        <p:spPr>
          <a:xfrm>
            <a:off x="3168015" y="4127500"/>
            <a:ext cx="3488690" cy="2298700"/>
          </a:xfrm>
          <a:prstGeom prst="rect">
            <a:avLst/>
          </a:prstGeom>
          <a:noFill/>
          <a:ln w="9525">
            <a:noFill/>
          </a:ln>
        </p:spPr>
      </p:pic>
      <p:pic>
        <p:nvPicPr>
          <p:cNvPr id="101" name="图片 100"/>
          <p:cNvPicPr/>
          <p:nvPr>
            <p:custDataLst>
              <p:tags r:id="rId3"/>
            </p:custDataLst>
          </p:nvPr>
        </p:nvPicPr>
        <p:blipFill>
          <a:blip r:embed="rId4"/>
          <a:srcRect l="36710" t="20961" r="19975" b="6936"/>
          <a:stretch>
            <a:fillRect/>
          </a:stretch>
        </p:blipFill>
        <p:spPr>
          <a:xfrm>
            <a:off x="7973060" y="3971290"/>
            <a:ext cx="2703195" cy="2645410"/>
          </a:xfrm>
          <a:prstGeom prst="rect">
            <a:avLst/>
          </a:prstGeom>
          <a:noFill/>
          <a:ln w="9525">
            <a:noFill/>
          </a:ln>
        </p:spPr>
      </p:pic>
      <p:pic>
        <p:nvPicPr>
          <p:cNvPr id="102" name="图片 101"/>
          <p:cNvPicPr/>
          <p:nvPr>
            <p:custDataLst>
              <p:tags r:id="rId5"/>
            </p:custDataLst>
          </p:nvPr>
        </p:nvPicPr>
        <p:blipFill>
          <a:blip r:embed="rId6"/>
          <a:srcRect l="24815" t="18120" r="31398" b="26269"/>
          <a:stretch>
            <a:fillRect/>
          </a:stretch>
        </p:blipFill>
        <p:spPr>
          <a:xfrm>
            <a:off x="1061085" y="4270375"/>
            <a:ext cx="1916430" cy="2012950"/>
          </a:xfrm>
          <a:prstGeom prst="rect">
            <a:avLst/>
          </a:prstGeom>
          <a:noFill/>
          <a:ln w="9525">
            <a:noFill/>
          </a:ln>
        </p:spPr>
      </p:pic>
      <p:sp>
        <p:nvSpPr>
          <p:cNvPr id="7" name="矩形 6"/>
          <p:cNvSpPr/>
          <p:nvPr>
            <p:custDataLst>
              <p:tags r:id="rId7"/>
            </p:custDataLst>
          </p:nvPr>
        </p:nvSpPr>
        <p:spPr>
          <a:xfrm>
            <a:off x="842010" y="3996690"/>
            <a:ext cx="5828030" cy="2620010"/>
          </a:xfrm>
          <a:prstGeom prst="rect">
            <a:avLst/>
          </a:prstGeom>
          <a:noFill/>
          <a:ln w="28575">
            <a:solidFill>
              <a:schemeClr val="tx1">
                <a:lumMod val="65000"/>
                <a:lumOff val="35000"/>
              </a:schemeClr>
            </a:solidFill>
            <a:prstDash val="dash"/>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8" name="右箭头 7"/>
          <p:cNvSpPr/>
          <p:nvPr>
            <p:custDataLst>
              <p:tags r:id="rId8"/>
            </p:custDataLst>
          </p:nvPr>
        </p:nvSpPr>
        <p:spPr>
          <a:xfrm>
            <a:off x="7110730" y="5085080"/>
            <a:ext cx="588010" cy="383540"/>
          </a:xfrm>
          <a:prstGeom prst="rightArrow">
            <a:avLst/>
          </a:prstGeom>
          <a:solidFill>
            <a:schemeClr val="tx1"/>
          </a:solidFill>
          <a:ln>
            <a:solidFill>
              <a:schemeClr val="tx1">
                <a:lumMod val="65000"/>
                <a:lumOff val="35000"/>
              </a:schemeClr>
            </a:solidFill>
          </a:ln>
          <a:effectLst>
            <a:outerShdw blurRad="63500" sx="102000" sy="102000" algn="ctr" rotWithShape="0">
              <a:prstClr val="black">
                <a:alpha val="40000"/>
              </a:prst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Tree>
    <p:custDataLst>
      <p:tags r:id="rId9"/>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4.1.1 </a:t>
            </a:r>
            <a:r>
              <a:rPr lang="zh-CN" altLang="en-US"/>
              <a:t>直线生成</a:t>
            </a:r>
            <a:r>
              <a:rPr lang="zh-CN" altLang="en-US"/>
              <a:t>算法</a:t>
            </a:r>
            <a:endParaRPr lang="zh-CN" altLang="en-US"/>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a:xfrm>
                <a:off x="608330" y="1490345"/>
                <a:ext cx="10968990" cy="4898390"/>
              </a:xfrm>
            </p:spPr>
            <p:txBody>
              <a:bodyPr>
                <a:normAutofit lnSpcReduction="10000"/>
              </a:bodyPr>
              <a:p>
                <a:pPr marL="0" algn="l">
                  <a:buClrTx/>
                  <a:buSzTx/>
                  <a:buFont typeface="Arial" panose="020B0604020202020204" pitchFamily="34" charset="0"/>
                  <a:buNone/>
                </a:pPr>
                <a:r>
                  <a:rPr lang="zh-CN" altLang="en-US" sz="2800" b="1"/>
                  <a:t>DDA算法：用参数方程控制像素</a:t>
                </a:r>
                <a:r>
                  <a:rPr lang="zh-CN" altLang="en-US" sz="2800" b="1"/>
                  <a:t>绘制</a:t>
                </a:r>
                <a:endParaRPr lang="zh-CN" altLang="en-US" sz="2800" b="1"/>
              </a:p>
              <a:p>
                <a:pPr algn="l">
                  <a:buClrTx/>
                  <a:buSzTx/>
                  <a:buFont typeface="Arial" panose="020B0604020202020204" pitchFamily="34" charset="0"/>
                  <a:buChar char="•"/>
                </a:pPr>
                <a:r>
                  <a:rPr lang="zh-CN" altLang="en-US" sz="2400">
                    <a:sym typeface="+mn-ea"/>
                  </a:rPr>
                  <a:t>利用</a:t>
                </a:r>
                <a14:m>
                  <m:oMath xmlns:m="http://schemas.openxmlformats.org/officeDocument/2006/math">
                    <m:r>
                      <a:rPr lang="en-US" altLang="zh-CN" sz="2400" i="1">
                        <a:latin typeface="Cambria Math" panose="02040503050406030204" charset="0"/>
                        <a:cs typeface="Cambria Math" panose="02040503050406030204" charset="0"/>
                      </a:rPr>
                      <m:t>∆</m:t>
                    </m:r>
                    <m:r>
                      <a:rPr lang="en-US" altLang="zh-CN" sz="2400" i="1">
                        <a:latin typeface="Cambria Math" panose="02040503050406030204" charset="0"/>
                        <a:cs typeface="Cambria Math" panose="02040503050406030204" charset="0"/>
                      </a:rPr>
                      <m:t>𝑡</m:t>
                    </m:r>
                  </m:oMath>
                </a14:m>
                <a:r>
                  <a:rPr lang="zh-CN" altLang="en-US" sz="2400">
                    <a:latin typeface="Cambria Math" panose="02040503050406030204" charset="0"/>
                    <a:cs typeface="Cambria Math" panose="02040503050406030204" charset="0"/>
                    <a:sym typeface="+mn-ea"/>
                  </a:rPr>
                  <a:t>控制步长来计算线段上的点</a:t>
                </a:r>
                <a:endParaRPr lang="zh-CN" altLang="en-US" sz="2400"/>
              </a:p>
              <a:p>
                <a:pPr marL="0" indent="0" algn="l">
                  <a:buClrTx/>
                  <a:buSzTx/>
                  <a:buNone/>
                </a:pPr>
                <a14:m>
                  <m:oMathPara xmlns:m="http://schemas.openxmlformats.org/officeDocument/2006/math">
                    <m:oMathParaPr>
                      <m:jc m:val="centerGroup"/>
                    </m:oMathParaPr>
                    <m:oMath xmlns:m="http://schemas.openxmlformats.org/officeDocument/2006/math">
                      <m:d>
                        <m:dPr>
                          <m:begChr m:val="{"/>
                          <m:endChr m:val=""/>
                          <m:ctrlPr>
                            <a:rPr lang="en-US" altLang="zh-CN" sz="2400" b="1" i="1">
                              <a:solidFill>
                                <a:srgbClr val="C00000"/>
                              </a:solidFill>
                              <a:latin typeface="Cambria Math" panose="02040503050406030204" charset="0"/>
                              <a:cs typeface="Cambria Math" panose="02040503050406030204" charset="0"/>
                            </a:rPr>
                          </m:ctrlPr>
                        </m:dPr>
                        <m:e>
                          <m:m>
                            <m:mPr>
                              <m:mcs>
                                <m:mc>
                                  <m:mcPr>
                                    <m:count m:val="1"/>
                                    <m:mcJc m:val="center"/>
                                  </m:mcPr>
                                </m:mc>
                              </m:mcs>
                              <m:ctrlPr>
                                <a:rPr lang="en-US" altLang="zh-CN" sz="2400" b="1" i="1">
                                  <a:solidFill>
                                    <a:srgbClr val="C00000"/>
                                  </a:solidFill>
                                  <a:latin typeface="Cambria Math" panose="02040503050406030204" charset="0"/>
                                  <a:cs typeface="Cambria Math" panose="02040503050406030204" charset="0"/>
                                </a:rPr>
                              </m:ctrlPr>
                            </m:mPr>
                            <m:mr>
                              <m:e>
                                <m:r>
                                  <a:rPr lang="en-US" altLang="zh-CN" sz="2400" b="1" i="1">
                                    <a:solidFill>
                                      <a:srgbClr val="C00000"/>
                                    </a:solidFill>
                                    <a:latin typeface="Cambria Math" panose="02040503050406030204" charset="0"/>
                                    <a:cs typeface="Cambria Math" panose="02040503050406030204" charset="0"/>
                                  </a:rPr>
                                  <m:t>𝒙</m:t>
                                </m:r>
                                <m:r>
                                  <a:rPr lang="en-US" altLang="zh-CN" sz="2400" b="1" i="1">
                                    <a:solidFill>
                                      <a:srgbClr val="C00000"/>
                                    </a:solidFill>
                                    <a:latin typeface="Cambria Math" panose="02040503050406030204" charset="0"/>
                                    <a:cs typeface="Cambria Math" panose="02040503050406030204" charset="0"/>
                                  </a:rPr>
                                  <m:t>=</m:t>
                                </m:r>
                                <m:sSub>
                                  <m:sSubPr>
                                    <m:ctrlPr>
                                      <a:rPr lang="en-US" altLang="zh-CN" sz="2400" b="1" i="1">
                                        <a:solidFill>
                                          <a:srgbClr val="C00000"/>
                                        </a:solidFill>
                                        <a:latin typeface="Cambria Math" panose="02040503050406030204" charset="0"/>
                                        <a:cs typeface="Cambria Math" panose="02040503050406030204" charset="0"/>
                                      </a:rPr>
                                    </m:ctrlPr>
                                  </m:sSubPr>
                                  <m:e>
                                    <m:r>
                                      <a:rPr lang="en-US" altLang="zh-CN" sz="2400" b="1" i="1">
                                        <a:solidFill>
                                          <a:srgbClr val="C00000"/>
                                        </a:solidFill>
                                        <a:latin typeface="Cambria Math" panose="02040503050406030204" charset="0"/>
                                        <a:cs typeface="Cambria Math" panose="02040503050406030204" charset="0"/>
                                      </a:rPr>
                                      <m:t>𝒙</m:t>
                                    </m:r>
                                  </m:e>
                                  <m:sub>
                                    <m:r>
                                      <a:rPr lang="en-US" altLang="zh-CN" sz="2400" b="1" i="1">
                                        <a:solidFill>
                                          <a:srgbClr val="C00000"/>
                                        </a:solidFill>
                                        <a:latin typeface="Cambria Math" panose="02040503050406030204" charset="0"/>
                                        <a:cs typeface="Cambria Math" panose="02040503050406030204" charset="0"/>
                                      </a:rPr>
                                      <m:t>𝒔</m:t>
                                    </m:r>
                                  </m:sub>
                                </m:sSub>
                                <m:r>
                                  <a:rPr lang="en-US" altLang="zh-CN" sz="2400" b="1" i="1">
                                    <a:solidFill>
                                      <a:srgbClr val="C00000"/>
                                    </a:solidFill>
                                    <a:latin typeface="Cambria Math" panose="02040503050406030204" charset="0"/>
                                    <a:cs typeface="Cambria Math" panose="02040503050406030204" charset="0"/>
                                  </a:rPr>
                                  <m:t>+∆</m:t>
                                </m:r>
                                <m:r>
                                  <a:rPr lang="en-US" altLang="zh-CN" sz="2400" b="1" i="1">
                                    <a:solidFill>
                                      <a:srgbClr val="C00000"/>
                                    </a:solidFill>
                                    <a:latin typeface="Cambria Math" panose="02040503050406030204" charset="0"/>
                                    <a:cs typeface="Cambria Math" panose="02040503050406030204" charset="0"/>
                                  </a:rPr>
                                  <m:t>𝒙</m:t>
                                </m:r>
                                <m:r>
                                  <a:rPr lang="en-US" altLang="zh-CN" sz="2400" b="1" i="1">
                                    <a:solidFill>
                                      <a:srgbClr val="C00000"/>
                                    </a:solidFill>
                                    <a:latin typeface="Cambria Math" panose="02040503050406030204" charset="0"/>
                                    <a:cs typeface="Cambria Math" panose="02040503050406030204" charset="0"/>
                                  </a:rPr>
                                  <m:t>∙∆</m:t>
                                </m:r>
                                <m:r>
                                  <a:rPr lang="en-US" altLang="zh-CN" sz="2400" b="1" i="1">
                                    <a:solidFill>
                                      <a:srgbClr val="C00000"/>
                                    </a:solidFill>
                                    <a:latin typeface="Cambria Math" panose="02040503050406030204" charset="0"/>
                                    <a:cs typeface="Cambria Math" panose="02040503050406030204" charset="0"/>
                                  </a:rPr>
                                  <m:t>𝒕</m:t>
                                </m:r>
                              </m:e>
                            </m:mr>
                            <m:mr>
                              <m:e>
                                <m:r>
                                  <a:rPr lang="en-US" altLang="zh-CN" sz="2400" b="1" i="1">
                                    <a:solidFill>
                                      <a:srgbClr val="C00000"/>
                                    </a:solidFill>
                                    <a:latin typeface="Cambria Math" panose="02040503050406030204" charset="0"/>
                                    <a:cs typeface="Cambria Math" panose="02040503050406030204" charset="0"/>
                                  </a:rPr>
                                  <m:t>𝒚</m:t>
                                </m:r>
                                <m:r>
                                  <a:rPr lang="en-US" altLang="zh-CN" sz="2400" b="1" i="1">
                                    <a:solidFill>
                                      <a:srgbClr val="C00000"/>
                                    </a:solidFill>
                                    <a:latin typeface="Cambria Math" panose="02040503050406030204" charset="0"/>
                                    <a:cs typeface="Cambria Math" panose="02040503050406030204" charset="0"/>
                                  </a:rPr>
                                  <m:t>=</m:t>
                                </m:r>
                                <m:sSub>
                                  <m:sSubPr>
                                    <m:ctrlPr>
                                      <a:rPr lang="en-US" altLang="zh-CN" sz="2400" b="1" i="1">
                                        <a:solidFill>
                                          <a:srgbClr val="C00000"/>
                                        </a:solidFill>
                                        <a:latin typeface="Cambria Math" panose="02040503050406030204" charset="0"/>
                                        <a:cs typeface="Cambria Math" panose="02040503050406030204" charset="0"/>
                                      </a:rPr>
                                    </m:ctrlPr>
                                  </m:sSubPr>
                                  <m:e>
                                    <m:r>
                                      <a:rPr lang="en-US" altLang="zh-CN" sz="2400" b="1" i="1">
                                        <a:solidFill>
                                          <a:srgbClr val="C00000"/>
                                        </a:solidFill>
                                        <a:latin typeface="Cambria Math" panose="02040503050406030204" charset="0"/>
                                        <a:cs typeface="Cambria Math" panose="02040503050406030204" charset="0"/>
                                      </a:rPr>
                                      <m:t>𝒚</m:t>
                                    </m:r>
                                  </m:e>
                                  <m:sub>
                                    <m:r>
                                      <a:rPr lang="en-US" altLang="zh-CN" sz="2400" b="1" i="1">
                                        <a:solidFill>
                                          <a:srgbClr val="C00000"/>
                                        </a:solidFill>
                                        <a:latin typeface="Cambria Math" panose="02040503050406030204" charset="0"/>
                                        <a:cs typeface="Cambria Math" panose="02040503050406030204" charset="0"/>
                                      </a:rPr>
                                      <m:t>𝒔</m:t>
                                    </m:r>
                                  </m:sub>
                                </m:sSub>
                                <m:r>
                                  <a:rPr lang="en-US" altLang="zh-CN" sz="2400" b="1" i="1">
                                    <a:solidFill>
                                      <a:srgbClr val="C00000"/>
                                    </a:solidFill>
                                    <a:latin typeface="Cambria Math" panose="02040503050406030204" charset="0"/>
                                    <a:cs typeface="Cambria Math" panose="02040503050406030204" charset="0"/>
                                  </a:rPr>
                                  <m:t>+∆</m:t>
                                </m:r>
                                <m:r>
                                  <a:rPr lang="en-US" altLang="zh-CN" sz="2400" b="1" i="1">
                                    <a:solidFill>
                                      <a:srgbClr val="C00000"/>
                                    </a:solidFill>
                                    <a:latin typeface="Cambria Math" panose="02040503050406030204" charset="0"/>
                                    <a:cs typeface="Cambria Math" panose="02040503050406030204" charset="0"/>
                                  </a:rPr>
                                  <m:t>𝒚</m:t>
                                </m:r>
                                <m:r>
                                  <a:rPr lang="en-US" altLang="zh-CN" sz="2400" b="1" i="1">
                                    <a:solidFill>
                                      <a:srgbClr val="C00000"/>
                                    </a:solidFill>
                                    <a:latin typeface="Cambria Math" panose="02040503050406030204" charset="0"/>
                                    <a:cs typeface="Cambria Math" panose="02040503050406030204" charset="0"/>
                                  </a:rPr>
                                  <m:t>∙∆</m:t>
                                </m:r>
                                <m:r>
                                  <a:rPr lang="en-US" altLang="zh-CN" sz="2400" b="1" i="1">
                                    <a:solidFill>
                                      <a:srgbClr val="C00000"/>
                                    </a:solidFill>
                                    <a:latin typeface="Cambria Math" panose="02040503050406030204" charset="0"/>
                                    <a:cs typeface="Cambria Math" panose="02040503050406030204" charset="0"/>
                                  </a:rPr>
                                  <m:t>𝒕</m:t>
                                </m:r>
                              </m:e>
                            </m:mr>
                          </m:m>
                        </m:e>
                      </m:d>
                    </m:oMath>
                  </m:oMathPara>
                </a14:m>
                <a:endParaRPr lang="en-US" altLang="zh-CN" sz="2400" i="1">
                  <a:latin typeface="Cambria Math" panose="02040503050406030204" charset="0"/>
                  <a:cs typeface="Cambria Math" panose="02040503050406030204" charset="0"/>
                </a:endParaRPr>
              </a:p>
              <a:p>
                <a:pPr algn="l">
                  <a:buClrTx/>
                  <a:buSzTx/>
                  <a:buChar char="•"/>
                </a:pPr>
                <a:r>
                  <a:rPr lang="zh-CN" altLang="en-US" sz="2400">
                    <a:sym typeface="+mn-ea"/>
                  </a:rPr>
                  <a:t>若直线斜率小于1</a:t>
                </a:r>
                <a14:m>
                  <m:oMath xmlns:m="http://schemas.openxmlformats.org/officeDocument/2006/math">
                    <m:r>
                      <a:rPr lang="en-US" altLang="zh-CN" sz="2400" i="1">
                        <a:latin typeface="Cambria Math" panose="02040503050406030204" charset="0"/>
                        <a:cs typeface="Cambria Math" panose="02040503050406030204" charset="0"/>
                      </a:rPr>
                      <m:t>(∆</m:t>
                    </m:r>
                    <m:r>
                      <a:rPr lang="en-US" altLang="zh-CN" sz="2400" i="1">
                        <a:latin typeface="Cambria Math" panose="02040503050406030204" charset="0"/>
                        <a:cs typeface="Cambria Math" panose="02040503050406030204" charset="0"/>
                      </a:rPr>
                      <m:t>𝑥</m:t>
                    </m:r>
                    <m:r>
                      <a:rPr lang="en-US" altLang="zh-CN" sz="2400" i="1">
                        <a:latin typeface="Cambria Math" panose="02040503050406030204" charset="0"/>
                        <a:cs typeface="Cambria Math" panose="02040503050406030204" charset="0"/>
                      </a:rPr>
                      <m:t>≥∆</m:t>
                    </m:r>
                    <m:r>
                      <a:rPr lang="en-US" altLang="zh-CN" sz="2400" i="1">
                        <a:latin typeface="Cambria Math" panose="02040503050406030204" charset="0"/>
                        <a:cs typeface="Cambria Math" panose="02040503050406030204" charset="0"/>
                      </a:rPr>
                      <m:t>𝑦</m:t>
                    </m:r>
                    <m:r>
                      <a:rPr lang="en-US" altLang="zh-CN" sz="2400" i="1">
                        <a:latin typeface="Cambria Math" panose="02040503050406030204" charset="0"/>
                        <a:cs typeface="Cambria Math" panose="02040503050406030204" charset="0"/>
                      </a:rPr>
                      <m:t>≥</m:t>
                    </m:r>
                    <m:r>
                      <a:rPr lang="en-US" altLang="zh-CN" sz="2400" i="1">
                        <a:latin typeface="Cambria Math" panose="02040503050406030204" charset="0"/>
                        <a:cs typeface="Cambria Math" panose="02040503050406030204" charset="0"/>
                      </a:rPr>
                      <m:t>0</m:t>
                    </m:r>
                    <m:r>
                      <a:rPr lang="en-US" altLang="zh-CN" sz="2400" i="1">
                        <a:latin typeface="Cambria Math" panose="02040503050406030204" charset="0"/>
                        <a:cs typeface="Cambria Math" panose="02040503050406030204" charset="0"/>
                      </a:rPr>
                      <m:t>)</m:t>
                    </m:r>
                  </m:oMath>
                </a14:m>
                <a:r>
                  <a:rPr lang="zh-CN" altLang="en-US" sz="2400">
                    <a:latin typeface="Cambria Math" panose="02040503050406030204" charset="0"/>
                    <a:cs typeface="Cambria Math" panose="02040503050406030204" charset="0"/>
                    <a:sym typeface="+mn-ea"/>
                  </a:rPr>
                  <a:t>，</a:t>
                </a:r>
                <a14:m>
                  <m:oMath xmlns:m="http://schemas.openxmlformats.org/officeDocument/2006/math">
                    <m:r>
                      <a:rPr lang="en-US" altLang="zh-CN" sz="2400" i="1">
                        <a:latin typeface="Cambria Math" panose="02040503050406030204" charset="0"/>
                        <a:cs typeface="Cambria Math" panose="02040503050406030204" charset="0"/>
                      </a:rPr>
                      <m:t>𝑥</m:t>
                    </m:r>
                  </m:oMath>
                </a14:m>
                <a:r>
                  <a:rPr lang="zh-CN" altLang="en-US" sz="2400">
                    <a:latin typeface="Cambria Math" panose="02040503050406030204" charset="0"/>
                    <a:cs typeface="Cambria Math" panose="02040503050406030204" charset="0"/>
                    <a:sym typeface="+mn-ea"/>
                  </a:rPr>
                  <a:t>方向每次增加</a:t>
                </a:r>
                <a:r>
                  <a:rPr lang="en-US" altLang="zh-CN" sz="2400">
                    <a:latin typeface="Cambria Math" panose="02040503050406030204" charset="0"/>
                    <a:cs typeface="Cambria Math" panose="02040503050406030204" charset="0"/>
                    <a:sym typeface="+mn-ea"/>
                  </a:rPr>
                  <a:t>1</a:t>
                </a:r>
                <a:r>
                  <a:rPr lang="zh-CN" altLang="en-US" sz="2400">
                    <a:latin typeface="Cambria Math" panose="02040503050406030204" charset="0"/>
                    <a:cs typeface="Cambria Math" panose="02040503050406030204" charset="0"/>
                    <a:sym typeface="+mn-ea"/>
                  </a:rPr>
                  <a:t>，</a:t>
                </a:r>
                <a14:m>
                  <m:oMath xmlns:m="http://schemas.openxmlformats.org/officeDocument/2006/math">
                    <m:r>
                      <a:rPr lang="en-US" altLang="zh-CN" sz="2400" i="1">
                        <a:latin typeface="Cambria Math" panose="02040503050406030204" charset="0"/>
                        <a:cs typeface="Cambria Math" panose="02040503050406030204" charset="0"/>
                      </a:rPr>
                      <m:t>∆</m:t>
                    </m:r>
                    <m:r>
                      <a:rPr lang="en-US" altLang="zh-CN" sz="2400" i="1">
                        <a:latin typeface="Cambria Math" panose="02040503050406030204" charset="0"/>
                        <a:cs typeface="Cambria Math" panose="02040503050406030204" charset="0"/>
                      </a:rPr>
                      <m:t>𝑡</m:t>
                    </m:r>
                    <m:r>
                      <a:rPr lang="en-US" altLang="zh-CN" sz="2400" i="1">
                        <a:latin typeface="Cambria Math" panose="02040503050406030204" charset="0"/>
                        <a:cs typeface="Cambria Math" panose="02040503050406030204" charset="0"/>
                      </a:rPr>
                      <m:t>=</m:t>
                    </m:r>
                    <m:r>
                      <a:rPr lang="en-US" altLang="zh-CN" sz="2400" i="1">
                        <a:latin typeface="Cambria Math" panose="02040503050406030204" charset="0"/>
                        <a:cs typeface="Cambria Math" panose="02040503050406030204" charset="0"/>
                      </a:rPr>
                      <m:t>1</m:t>
                    </m:r>
                    <m:r>
                      <a:rPr lang="en-US" altLang="zh-CN" sz="2400" i="1">
                        <a:latin typeface="Cambria Math" panose="02040503050406030204" charset="0"/>
                        <a:cs typeface="Cambria Math" panose="02040503050406030204" charset="0"/>
                      </a:rPr>
                      <m:t>/∆</m:t>
                    </m:r>
                    <m:r>
                      <a:rPr lang="en-US" altLang="zh-CN" sz="2400" i="1">
                        <a:latin typeface="Cambria Math" panose="02040503050406030204" charset="0"/>
                        <a:cs typeface="Cambria Math" panose="02040503050406030204" charset="0"/>
                      </a:rPr>
                      <m:t>𝑥</m:t>
                    </m:r>
                  </m:oMath>
                </a14:m>
                <a:endParaRPr lang="en-US" altLang="zh-CN" sz="2400" i="1">
                  <a:latin typeface="Cambria Math" panose="02040503050406030204" charset="0"/>
                  <a:cs typeface="Cambria Math" panose="02040503050406030204" charset="0"/>
                </a:endParaRPr>
              </a:p>
              <a:p>
                <a:pPr algn="l">
                  <a:buClrTx/>
                  <a:buSzTx/>
                  <a:buChar char="•"/>
                </a:pPr>
                <a:r>
                  <a:rPr lang="zh-CN" altLang="en-US" sz="2400">
                    <a:sym typeface="+mn-ea"/>
                  </a:rPr>
                  <a:t>若直线斜率大于1</a:t>
                </a:r>
                <a14:m>
                  <m:oMath xmlns:m="http://schemas.openxmlformats.org/officeDocument/2006/math">
                    <m:r>
                      <a:rPr lang="en-US" altLang="zh-CN" sz="2400" i="1">
                        <a:latin typeface="Cambria Math" panose="02040503050406030204" charset="0"/>
                        <a:cs typeface="Cambria Math" panose="02040503050406030204" charset="0"/>
                      </a:rPr>
                      <m:t>(∆</m:t>
                    </m:r>
                    <m:r>
                      <a:rPr lang="en-US" altLang="zh-CN" sz="2400" i="1">
                        <a:latin typeface="Cambria Math" panose="02040503050406030204" charset="0"/>
                        <a:cs typeface="Cambria Math" panose="02040503050406030204" charset="0"/>
                      </a:rPr>
                      <m:t>𝑦</m:t>
                    </m:r>
                    <m:r>
                      <a:rPr lang="en-US" altLang="zh-CN" sz="2400" i="1">
                        <a:latin typeface="Cambria Math" panose="02040503050406030204" charset="0"/>
                        <a:cs typeface="Cambria Math" panose="02040503050406030204" charset="0"/>
                      </a:rPr>
                      <m:t>≥∆</m:t>
                    </m:r>
                    <m:r>
                      <a:rPr lang="en-US" altLang="zh-CN" sz="2400" i="1">
                        <a:latin typeface="Cambria Math" panose="02040503050406030204" charset="0"/>
                        <a:cs typeface="Cambria Math" panose="02040503050406030204" charset="0"/>
                      </a:rPr>
                      <m:t>𝑥</m:t>
                    </m:r>
                    <m:r>
                      <a:rPr lang="en-US" altLang="zh-CN" sz="2400" i="1">
                        <a:latin typeface="Cambria Math" panose="02040503050406030204" charset="0"/>
                        <a:cs typeface="Cambria Math" panose="02040503050406030204" charset="0"/>
                      </a:rPr>
                      <m:t>≥</m:t>
                    </m:r>
                    <m:r>
                      <a:rPr lang="en-US" altLang="zh-CN" sz="2400" i="1">
                        <a:latin typeface="Cambria Math" panose="02040503050406030204" charset="0"/>
                        <a:cs typeface="Cambria Math" panose="02040503050406030204" charset="0"/>
                      </a:rPr>
                      <m:t>0</m:t>
                    </m:r>
                    <m:r>
                      <a:rPr lang="en-US" altLang="zh-CN" sz="2400" i="1">
                        <a:latin typeface="Cambria Math" panose="02040503050406030204" charset="0"/>
                        <a:cs typeface="Cambria Math" panose="02040503050406030204" charset="0"/>
                      </a:rPr>
                      <m:t>)</m:t>
                    </m:r>
                  </m:oMath>
                </a14:m>
                <a:r>
                  <a:rPr lang="zh-CN" altLang="en-US" sz="2400">
                    <a:sym typeface="+mn-ea"/>
                  </a:rPr>
                  <a:t>，</a:t>
                </a:r>
                <a14:m>
                  <m:oMath xmlns:m="http://schemas.openxmlformats.org/officeDocument/2006/math">
                    <m:r>
                      <a:rPr lang="en-US" altLang="zh-CN" sz="2400" i="1">
                        <a:latin typeface="Cambria Math" panose="02040503050406030204" charset="0"/>
                        <a:cs typeface="Cambria Math" panose="02040503050406030204" charset="0"/>
                      </a:rPr>
                      <m:t>𝑦</m:t>
                    </m:r>
                  </m:oMath>
                </a14:m>
                <a:r>
                  <a:rPr lang="zh-CN" altLang="en-US" sz="2400">
                    <a:sym typeface="+mn-ea"/>
                  </a:rPr>
                  <a:t>方向每次增加1，</a:t>
                </a:r>
                <a14:m>
                  <m:oMath xmlns:m="http://schemas.openxmlformats.org/officeDocument/2006/math">
                    <m:r>
                      <a:rPr lang="en-US" altLang="zh-CN" sz="2400" i="1">
                        <a:latin typeface="Cambria Math" panose="02040503050406030204" charset="0"/>
                        <a:cs typeface="Cambria Math" panose="02040503050406030204" charset="0"/>
                      </a:rPr>
                      <m:t>∆</m:t>
                    </m:r>
                    <m:r>
                      <a:rPr lang="en-US" altLang="zh-CN" sz="2400" i="1">
                        <a:latin typeface="Cambria Math" panose="02040503050406030204" charset="0"/>
                        <a:cs typeface="Cambria Math" panose="02040503050406030204" charset="0"/>
                      </a:rPr>
                      <m:t>𝑡</m:t>
                    </m:r>
                    <m:r>
                      <a:rPr lang="en-US" altLang="zh-CN" sz="2400" i="1">
                        <a:latin typeface="Cambria Math" panose="02040503050406030204" charset="0"/>
                        <a:cs typeface="Cambria Math" panose="02040503050406030204" charset="0"/>
                      </a:rPr>
                      <m:t>=</m:t>
                    </m:r>
                    <m:r>
                      <a:rPr lang="en-US" altLang="zh-CN" sz="2400" i="1">
                        <a:latin typeface="Cambria Math" panose="02040503050406030204" charset="0"/>
                        <a:cs typeface="Cambria Math" panose="02040503050406030204" charset="0"/>
                      </a:rPr>
                      <m:t>1</m:t>
                    </m:r>
                    <m:r>
                      <a:rPr lang="en-US" altLang="zh-CN" sz="2400" i="1">
                        <a:latin typeface="Cambria Math" panose="02040503050406030204" charset="0"/>
                        <a:cs typeface="Cambria Math" panose="02040503050406030204" charset="0"/>
                      </a:rPr>
                      <m:t>/∆</m:t>
                    </m:r>
                    <m:r>
                      <a:rPr lang="en-US" altLang="zh-CN" sz="2400" i="1">
                        <a:latin typeface="Cambria Math" panose="02040503050406030204" charset="0"/>
                        <a:cs typeface="Cambria Math" panose="02040503050406030204" charset="0"/>
                      </a:rPr>
                      <m:t>𝑦</m:t>
                    </m:r>
                  </m:oMath>
                </a14:m>
                <a:endParaRPr lang="en-US" altLang="zh-CN" sz="2400" i="1">
                  <a:latin typeface="Cambria Math" panose="02040503050406030204" charset="0"/>
                  <a:cs typeface="Cambria Math" panose="02040503050406030204" charset="0"/>
                </a:endParaRPr>
              </a:p>
              <a:p>
                <a:pPr algn="l">
                  <a:buClrTx/>
                  <a:buSzTx/>
                  <a:buChar char="•"/>
                </a:pPr>
                <a:r>
                  <a:rPr lang="zh-CN" altLang="en-US" sz="2400">
                    <a:sym typeface="+mn-ea"/>
                  </a:rPr>
                  <a:t>所以</a:t>
                </a:r>
                <a:endParaRPr lang="zh-CN" altLang="en-US" sz="2400"/>
              </a:p>
              <a:p>
                <a:pPr marL="0" indent="0" algn="l">
                  <a:buClrTx/>
                  <a:buSzTx/>
                  <a:buNone/>
                </a:pPr>
                <a14:m>
                  <m:oMathPara xmlns:m="http://schemas.openxmlformats.org/officeDocument/2006/math">
                    <m:oMathParaPr>
                      <m:jc m:val="centerGroup"/>
                    </m:oMathParaPr>
                    <m:oMath xmlns:m="http://schemas.openxmlformats.org/officeDocument/2006/math">
                      <m:r>
                        <a:rPr lang="en-US" altLang="zh-CN" sz="2400" i="1">
                          <a:latin typeface="Cambria Math" panose="02040503050406030204" charset="0"/>
                          <a:cs typeface="Cambria Math" panose="02040503050406030204" charset="0"/>
                        </a:rPr>
                        <m:t>∆</m:t>
                      </m:r>
                      <m:r>
                        <a:rPr lang="en-US" altLang="zh-CN" sz="2400" i="1">
                          <a:latin typeface="Cambria Math" panose="02040503050406030204" charset="0"/>
                          <a:cs typeface="Cambria Math" panose="02040503050406030204" charset="0"/>
                        </a:rPr>
                        <m:t>𝑡</m:t>
                      </m:r>
                      <m:r>
                        <a:rPr lang="en-US" altLang="zh-CN" sz="2400" i="1">
                          <a:latin typeface="Cambria Math" panose="02040503050406030204" charset="0"/>
                          <a:cs typeface="Cambria Math" panose="02040503050406030204" charset="0"/>
                        </a:rPr>
                        <m:t>=</m:t>
                      </m:r>
                      <m:func>
                        <m:funcPr>
                          <m:ctrlPr>
                            <a:rPr lang="en-US" altLang="zh-CN" sz="2400" i="1">
                              <a:latin typeface="Cambria Math" panose="02040503050406030204" charset="0"/>
                              <a:cs typeface="Cambria Math" panose="02040503050406030204" charset="0"/>
                            </a:rPr>
                          </m:ctrlPr>
                        </m:funcPr>
                        <m:fName>
                          <m:r>
                            <a:rPr lang="en-US" altLang="zh-CN" sz="2400" i="1">
                              <a:latin typeface="Cambria Math" panose="02040503050406030204" charset="0"/>
                              <a:cs typeface="Cambria Math" panose="02040503050406030204" charset="0"/>
                            </a:rPr>
                            <m:t>𝑚𝑖𝑛</m:t>
                          </m:r>
                        </m:fName>
                        <m:e>
                          <m:r>
                            <a:rPr lang="en-US" altLang="zh-CN" sz="2400" i="1">
                              <a:latin typeface="Cambria Math" panose="02040503050406030204" charset="0"/>
                              <a:cs typeface="Cambria Math" panose="02040503050406030204" charset="0"/>
                            </a:rPr>
                            <m:t>{</m:t>
                          </m:r>
                          <m:r>
                            <a:rPr lang="en-US" altLang="zh-CN" sz="2400" i="1">
                              <a:latin typeface="Cambria Math" panose="02040503050406030204" charset="0"/>
                              <a:cs typeface="Cambria Math" panose="02040503050406030204" charset="0"/>
                            </a:rPr>
                            <m:t>1</m:t>
                          </m:r>
                          <m:r>
                            <a:rPr lang="en-US" altLang="zh-CN" sz="2400" i="1">
                              <a:latin typeface="Cambria Math" panose="02040503050406030204" charset="0"/>
                              <a:cs typeface="Cambria Math" panose="02040503050406030204" charset="0"/>
                            </a:rPr>
                            <m:t>/∆</m:t>
                          </m:r>
                          <m:r>
                            <a:rPr lang="en-US" altLang="zh-CN" sz="2400" i="1">
                              <a:latin typeface="Cambria Math" panose="02040503050406030204" charset="0"/>
                              <a:cs typeface="Cambria Math" panose="02040503050406030204" charset="0"/>
                            </a:rPr>
                            <m:t>𝑥</m:t>
                          </m:r>
                          <m:r>
                            <a:rPr lang="en-US" altLang="zh-CN" sz="2400" i="1">
                              <a:latin typeface="Cambria Math" panose="02040503050406030204" charset="0"/>
                              <a:cs typeface="Cambria Math" panose="02040503050406030204" charset="0"/>
                            </a:rPr>
                            <m:t>,</m:t>
                          </m:r>
                          <m:r>
                            <a:rPr lang="en-US" altLang="zh-CN" sz="2400" i="1">
                              <a:latin typeface="Cambria Math" panose="02040503050406030204" charset="0"/>
                              <a:cs typeface="Cambria Math" panose="02040503050406030204" charset="0"/>
                            </a:rPr>
                            <m:t>1</m:t>
                          </m:r>
                          <m:r>
                            <a:rPr lang="en-US" altLang="zh-CN" sz="2400" i="1">
                              <a:latin typeface="Cambria Math" panose="02040503050406030204" charset="0"/>
                              <a:cs typeface="Cambria Math" panose="02040503050406030204" charset="0"/>
                            </a:rPr>
                            <m:t>/∆</m:t>
                          </m:r>
                          <m:r>
                            <a:rPr lang="en-US" altLang="zh-CN" sz="2400" i="1">
                              <a:latin typeface="Cambria Math" panose="02040503050406030204" charset="0"/>
                              <a:cs typeface="Cambria Math" panose="02040503050406030204" charset="0"/>
                            </a:rPr>
                            <m:t>𝑦</m:t>
                          </m:r>
                          <m:r>
                            <a:rPr lang="en-US" altLang="zh-CN" sz="2400" i="1">
                              <a:latin typeface="Cambria Math" panose="02040503050406030204" charset="0"/>
                              <a:cs typeface="Cambria Math" panose="02040503050406030204" charset="0"/>
                            </a:rPr>
                            <m:t>}</m:t>
                          </m:r>
                        </m:e>
                      </m:func>
                    </m:oMath>
                  </m:oMathPara>
                </a14:m>
                <a:endParaRPr lang="en-US" altLang="zh-CN" sz="2400" i="1">
                  <a:latin typeface="Cambria Math" panose="02040503050406030204" charset="0"/>
                  <a:cs typeface="Cambria Math" panose="02040503050406030204" charset="0"/>
                </a:endParaRPr>
              </a:p>
              <a:p>
                <a:pPr marL="0" indent="0" algn="l">
                  <a:buClrTx/>
                  <a:buSzTx/>
                  <a:buNone/>
                </a:pPr>
                <a:endParaRPr lang="en-US" altLang="zh-CN" sz="2400" i="1">
                  <a:latin typeface="Cambria Math" panose="02040503050406030204" charset="0"/>
                  <a:cs typeface="Cambria Math" panose="02040503050406030204" charset="0"/>
                </a:endParaRPr>
              </a:p>
              <a:p>
                <a:pPr marL="0" indent="0" algn="l">
                  <a:buClrTx/>
                  <a:buSzTx/>
                  <a:buNone/>
                </a:pPr>
                <a:r>
                  <a:rPr lang="zh-CN" altLang="en-US" sz="2400"/>
                  <a:t>缺点：需要除法计算</a:t>
                </a:r>
                <a14:m>
                  <m:oMath xmlns:m="http://schemas.openxmlformats.org/officeDocument/2006/math">
                    <m:r>
                      <a:rPr lang="en-US" altLang="zh-CN" sz="2400" i="1">
                        <a:latin typeface="Cambria Math" panose="02040503050406030204" charset="0"/>
                        <a:cs typeface="Cambria Math" panose="02040503050406030204" charset="0"/>
                      </a:rPr>
                      <m:t>∆</m:t>
                    </m:r>
                    <m:r>
                      <a:rPr lang="en-US" altLang="zh-CN" sz="2400" i="1">
                        <a:latin typeface="Cambria Math" panose="02040503050406030204" charset="0"/>
                        <a:cs typeface="Cambria Math" panose="02040503050406030204" charset="0"/>
                      </a:rPr>
                      <m:t>𝑡</m:t>
                    </m:r>
                  </m:oMath>
                </a14:m>
                <a:r>
                  <a:rPr lang="zh-CN" altLang="en-US" sz="2400"/>
                  <a:t>；每次计算</a:t>
                </a:r>
                <a:r>
                  <a:rPr lang="zh-CN" altLang="en-US" sz="2400"/>
                  <a:t>需两次</a:t>
                </a:r>
                <a:r>
                  <a:rPr lang="zh-CN" altLang="en-US" sz="2400"/>
                  <a:t>加法和</a:t>
                </a:r>
                <a:r>
                  <a:rPr lang="zh-CN" altLang="en-US" sz="2400"/>
                  <a:t>取整</a:t>
                </a:r>
                <a:endParaRPr lang="zh-CN" altLang="en-US" sz="2400" b="1"/>
              </a:p>
            </p:txBody>
          </p:sp>
        </mc:Choice>
        <mc:Fallback>
          <p:sp>
            <p:nvSpPr>
              <p:cNvPr id="3" name="内容占位符 2"/>
              <p:cNvSpPr>
                <a:spLocks noRot="1" noChangeAspect="1" noMove="1" noResize="1" noEditPoints="1" noAdjustHandles="1" noChangeArrowheads="1" noChangeShapeType="1" noTextEdit="1"/>
              </p:cNvSpPr>
              <p:nvPr>
                <p:ph idx="1"/>
              </p:nvPr>
            </p:nvSpPr>
            <p:spPr>
              <a:xfrm>
                <a:off x="608330" y="1490345"/>
                <a:ext cx="10968990" cy="4898390"/>
              </a:xfrm>
              <a:blipFill rotWithShape="1">
                <a:blip r:embed="rId1"/>
                <a:stretch>
                  <a:fillRect t="-402"/>
                </a:stretch>
              </a:blipFill>
            </p:spPr>
            <p:txBody>
              <a:bodyPr/>
              <a:lstStyle/>
              <a:p>
                <a:r>
                  <a:rPr lang="zh-CN" altLang="en-US">
                    <a:noFill/>
                  </a:rPr>
                  <a:t> </a:t>
                </a:r>
              </a:p>
            </p:txBody>
          </p:sp>
        </mc:Fallback>
      </mc:AlternateContent>
    </p:spTree>
    <p:custDataLst>
      <p:tags r:id="rId2"/>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4.1.1 </a:t>
            </a:r>
            <a:r>
              <a:rPr lang="zh-CN" altLang="en-US"/>
              <a:t>直线生成</a:t>
            </a:r>
            <a:r>
              <a:rPr lang="zh-CN" altLang="en-US"/>
              <a:t>算法</a:t>
            </a:r>
            <a:endParaRPr lang="zh-CN" altLang="en-US"/>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a:xfrm>
                <a:off x="608330" y="1490345"/>
                <a:ext cx="10968990" cy="4898390"/>
              </a:xfrm>
            </p:spPr>
            <p:txBody>
              <a:bodyPr>
                <a:normAutofit lnSpcReduction="10000"/>
              </a:bodyPr>
              <a:p>
                <a:pPr marL="0" algn="l">
                  <a:buClrTx/>
                  <a:buSzTx/>
                  <a:buFont typeface="Arial" panose="020B0604020202020204" pitchFamily="34" charset="0"/>
                  <a:buNone/>
                </a:pPr>
                <a:r>
                  <a:rPr lang="zh-CN" altLang="en-US" sz="2800" b="1"/>
                  <a:t>正负法：根据正负判断下一个</a:t>
                </a:r>
                <a:r>
                  <a:rPr lang="zh-CN" altLang="en-US" sz="2800" b="1"/>
                  <a:t>像素</a:t>
                </a:r>
                <a:endParaRPr lang="zh-CN" altLang="en-US" sz="2800" b="1"/>
              </a:p>
              <a:p>
                <a:pPr algn="l">
                  <a:buClrTx/>
                  <a:buSzTx/>
                  <a:buFont typeface="Arial" panose="020B0604020202020204" pitchFamily="34" charset="0"/>
                  <a:buChar char="•"/>
                </a:pPr>
                <a:r>
                  <a:rPr lang="zh-CN" altLang="en-US" sz="2400"/>
                  <a:t>找出</a:t>
                </a:r>
                <a14:m>
                  <m:oMath xmlns:m="http://schemas.openxmlformats.org/officeDocument/2006/math">
                    <m:sSub>
                      <m:sSubPr>
                        <m:ctrlPr>
                          <a:rPr lang="en-US" altLang="zh-CN" sz="2400" i="1">
                            <a:latin typeface="Cambria Math" panose="02040503050406030204" charset="0"/>
                            <a:cs typeface="Cambria Math" panose="02040503050406030204" charset="0"/>
                          </a:rPr>
                        </m:ctrlPr>
                      </m:sSubPr>
                      <m:e>
                        <m:sSub>
                          <m:sSubPr>
                            <m:ctrlPr>
                              <a:rPr lang="en-US" altLang="zh-CN" sz="2400" i="1">
                                <a:latin typeface="Cambria Math" panose="02040503050406030204" charset="0"/>
                                <a:cs typeface="Cambria Math" panose="02040503050406030204" charset="0"/>
                              </a:rPr>
                            </m:ctrlPr>
                          </m:sSubPr>
                          <m:e>
                            <m:r>
                              <a:rPr lang="en-US" altLang="zh-CN" sz="2400" i="1">
                                <a:latin typeface="Cambria Math" panose="02040503050406030204" charset="0"/>
                                <a:cs typeface="Cambria Math" panose="02040503050406030204" charset="0"/>
                              </a:rPr>
                              <m:t>𝑃</m:t>
                            </m:r>
                          </m:e>
                          <m:sub>
                            <m:r>
                              <a:rPr lang="en-US" altLang="zh-CN" sz="2400" i="1">
                                <a:latin typeface="Cambria Math" panose="02040503050406030204" charset="0"/>
                                <a:cs typeface="Cambria Math" panose="02040503050406030204" charset="0"/>
                              </a:rPr>
                              <m:t>1</m:t>
                            </m:r>
                          </m:sub>
                        </m:sSub>
                        <m:r>
                          <a:rPr lang="en-US" altLang="zh-CN" sz="2400" i="1">
                            <a:latin typeface="Cambria Math" panose="02040503050406030204" charset="0"/>
                            <a:cs typeface="Cambria Math" panose="02040503050406030204" charset="0"/>
                          </a:rPr>
                          <m:t>𝑃</m:t>
                        </m:r>
                      </m:e>
                      <m:sub>
                        <m:r>
                          <a:rPr lang="en-US" altLang="zh-CN" sz="2400" i="1">
                            <a:latin typeface="Cambria Math" panose="02040503050406030204" charset="0"/>
                            <a:cs typeface="Cambria Math" panose="02040503050406030204" charset="0"/>
                          </a:rPr>
                          <m:t>2</m:t>
                        </m:r>
                      </m:sub>
                    </m:sSub>
                  </m:oMath>
                </a14:m>
                <a:r>
                  <a:rPr lang="zh-CN" altLang="en-US" sz="2400"/>
                  <a:t>中点坐标</a:t>
                </a:r>
                <a:r>
                  <a:rPr lang="en-US" altLang="zh-CN" sz="2400"/>
                  <a:t>(</a:t>
                </a:r>
                <a14:m>
                  <m:oMath xmlns:m="http://schemas.openxmlformats.org/officeDocument/2006/math">
                    <m:sSub>
                      <m:sSubPr>
                        <m:ctrlPr>
                          <a:rPr lang="en-US" altLang="zh-CN" sz="2400"/>
                        </m:ctrlPr>
                      </m:sSubPr>
                      <m:e>
                        <m:r>
                          <a:rPr lang="en-US" altLang="zh-CN" sz="2400">
                            <a:latin typeface="Cambria Math" panose="02040503050406030204" charset="0"/>
                          </a:rPr>
                          <m:t>𝑥</m:t>
                        </m:r>
                      </m:e>
                      <m:sub>
                        <m:r>
                          <a:rPr lang="en-US" altLang="zh-CN" sz="2400">
                            <a:latin typeface="Cambria Math" panose="02040503050406030204" charset="0"/>
                          </a:rPr>
                          <m:t>𝑝</m:t>
                        </m:r>
                      </m:sub>
                    </m:sSub>
                    <m:r>
                      <a:rPr lang="en-US" altLang="zh-CN" sz="2400">
                        <a:latin typeface="Cambria Math" panose="02040503050406030204" charset="0"/>
                      </a:rPr>
                      <m:t>+</m:t>
                    </m:r>
                    <m:r>
                      <a:rPr lang="en-US" altLang="zh-CN" sz="2400">
                        <a:latin typeface="Cambria Math" panose="02040503050406030204" charset="0"/>
                      </a:rPr>
                      <m:t>1</m:t>
                    </m:r>
                  </m:oMath>
                </a14:m>
                <a:r>
                  <a:rPr lang="en-US" altLang="zh-CN" sz="2400"/>
                  <a:t>,</a:t>
                </a:r>
                <a14:m>
                  <m:oMath xmlns:m="http://schemas.openxmlformats.org/officeDocument/2006/math">
                    <m:sSub>
                      <m:sSubPr>
                        <m:ctrlPr>
                          <a:rPr lang="en-US" altLang="zh-CN" sz="2400"/>
                        </m:ctrlPr>
                      </m:sSubPr>
                      <m:e>
                        <m:r>
                          <a:rPr lang="en-US" altLang="zh-CN" sz="2400">
                            <a:latin typeface="Cambria Math" panose="02040503050406030204" charset="0"/>
                          </a:rPr>
                          <m:t>𝑦</m:t>
                        </m:r>
                      </m:e>
                      <m:sub>
                        <m:r>
                          <a:rPr lang="en-US" altLang="zh-CN" sz="2400">
                            <a:latin typeface="Cambria Math" panose="02040503050406030204" charset="0"/>
                          </a:rPr>
                          <m:t>𝑝</m:t>
                        </m:r>
                      </m:sub>
                    </m:sSub>
                    <m:r>
                      <a:rPr lang="en-US" altLang="zh-CN" sz="2400">
                        <a:latin typeface="Cambria Math" panose="02040503050406030204" charset="0"/>
                      </a:rPr>
                      <m:t>+</m:t>
                    </m:r>
                    <m:r>
                      <a:rPr lang="en-US" altLang="zh-CN" sz="2400">
                        <a:latin typeface="Cambria Math" panose="02040503050406030204" charset="0"/>
                      </a:rPr>
                      <m:t>0</m:t>
                    </m:r>
                    <m:r>
                      <a:rPr lang="en-US" altLang="zh-CN" sz="2400">
                        <a:latin typeface="Cambria Math" panose="02040503050406030204" charset="0"/>
                      </a:rPr>
                      <m:t>.</m:t>
                    </m:r>
                    <m:r>
                      <a:rPr lang="en-US" altLang="zh-CN" sz="2400">
                        <a:latin typeface="Cambria Math" panose="02040503050406030204" charset="0"/>
                      </a:rPr>
                      <m:t>5</m:t>
                    </m:r>
                  </m:oMath>
                </a14:m>
                <a:r>
                  <a:rPr lang="en-US" altLang="zh-CN" sz="2400"/>
                  <a:t>)</a:t>
                </a:r>
                <a:endParaRPr lang="en-US" altLang="zh-CN" sz="2400"/>
              </a:p>
              <a:p>
                <a:pPr algn="l">
                  <a:buClrTx/>
                  <a:buSzTx/>
                  <a:buFont typeface="Arial" panose="020B0604020202020204" pitchFamily="34" charset="0"/>
                  <a:buChar char="•"/>
                </a:pPr>
                <a:r>
                  <a:rPr lang="zh-CN" altLang="en-US" sz="2400"/>
                  <a:t>利用直线方程计算</a:t>
                </a:r>
                <a:r>
                  <a:rPr lang="zh-CN" altLang="en-US" sz="2400"/>
                  <a:t>正负：</a:t>
                </a:r>
                <a:endParaRPr lang="zh-CN" altLang="en-US" sz="2400"/>
              </a:p>
              <a:p>
                <a:pPr marL="0" lvl="2" indent="0" algn="l">
                  <a:buClrTx/>
                  <a:buSzTx/>
                  <a:buFont typeface="Arial" panose="020B0604020202020204" pitchFamily="34" charset="0"/>
                  <a:buNone/>
                </a:pPr>
                <a14:m>
                  <m:oMathPara xmlns:m="http://schemas.openxmlformats.org/officeDocument/2006/math">
                    <m:oMathParaPr>
                      <m:jc m:val="left"/>
                    </m:oMathParaPr>
                    <m:oMath xmlns:m="http://schemas.openxmlformats.org/officeDocument/2006/math">
                      <m:r>
                        <a:rPr lang="en-US" altLang="zh-CN" sz="2400">
                          <a:latin typeface="Cambria Math" panose="02040503050406030204" charset="0"/>
                        </a:rPr>
                        <m:t>𝐹</m:t>
                      </m:r>
                      <m:r>
                        <a:rPr lang="en-US" altLang="zh-CN" sz="2400">
                          <a:latin typeface="Cambria Math" panose="02040503050406030204" charset="0"/>
                        </a:rPr>
                        <m:t>(</m:t>
                      </m:r>
                      <m:r>
                        <a:rPr lang="en-US" altLang="zh-CN" sz="2400">
                          <a:latin typeface="Cambria Math" panose="02040503050406030204" charset="0"/>
                        </a:rPr>
                        <m:t>𝑀</m:t>
                      </m:r>
                      <m:r>
                        <a:rPr lang="en-US" altLang="zh-CN" sz="2400">
                          <a:latin typeface="Cambria Math" panose="02040503050406030204" charset="0"/>
                        </a:rPr>
                        <m:t>)=</m:t>
                      </m:r>
                      <m:r>
                        <a:rPr lang="en-US" altLang="zh-CN" sz="2400">
                          <a:latin typeface="Cambria Math" panose="02040503050406030204" charset="0"/>
                        </a:rPr>
                        <m:t>𝑎</m:t>
                      </m:r>
                      <m:r>
                        <a:rPr lang="en-US" altLang="zh-CN" sz="2400">
                          <a:latin typeface="Cambria Math" panose="02040503050406030204" charset="0"/>
                        </a:rPr>
                        <m:t>(</m:t>
                      </m:r>
                      <m:sSub>
                        <m:sSubPr>
                          <m:ctrlPr>
                            <a:rPr lang="en-US" altLang="zh-CN" sz="2400"/>
                          </m:ctrlPr>
                        </m:sSubPr>
                        <m:e>
                          <m:r>
                            <a:rPr lang="en-US" altLang="zh-CN" sz="2400">
                              <a:latin typeface="Cambria Math" panose="02040503050406030204" charset="0"/>
                            </a:rPr>
                            <m:t>𝑥</m:t>
                          </m:r>
                        </m:e>
                        <m:sub>
                          <m:r>
                            <a:rPr lang="en-US" altLang="zh-CN" sz="2400">
                              <a:latin typeface="Cambria Math" panose="02040503050406030204" charset="0"/>
                            </a:rPr>
                            <m:t>𝑝</m:t>
                          </m:r>
                        </m:sub>
                      </m:sSub>
                      <m:r>
                        <a:rPr lang="en-US" altLang="zh-CN" sz="2400">
                          <a:latin typeface="Cambria Math" panose="02040503050406030204" charset="0"/>
                        </a:rPr>
                        <m:t>+</m:t>
                      </m:r>
                      <m:r>
                        <a:rPr lang="en-US" altLang="zh-CN" sz="2400">
                          <a:latin typeface="Cambria Math" panose="02040503050406030204" charset="0"/>
                        </a:rPr>
                        <m:t>1</m:t>
                      </m:r>
                      <m:r>
                        <a:rPr lang="en-US" altLang="zh-CN" sz="2400">
                          <a:latin typeface="Cambria Math" panose="02040503050406030204" charset="0"/>
                        </a:rPr>
                        <m:t>)+</m:t>
                      </m:r>
                      <m:r>
                        <a:rPr lang="en-US" altLang="zh-CN" sz="2400">
                          <a:latin typeface="Cambria Math" panose="02040503050406030204" charset="0"/>
                        </a:rPr>
                        <m:t>𝑏</m:t>
                      </m:r>
                      <m:r>
                        <a:rPr lang="en-US" altLang="zh-CN" sz="2400">
                          <a:latin typeface="Cambria Math" panose="02040503050406030204" charset="0"/>
                        </a:rPr>
                        <m:t>(</m:t>
                      </m:r>
                      <m:sSub>
                        <m:sSubPr>
                          <m:ctrlPr>
                            <a:rPr lang="en-US" altLang="zh-CN" sz="2400"/>
                          </m:ctrlPr>
                        </m:sSubPr>
                        <m:e>
                          <m:r>
                            <a:rPr lang="en-US" altLang="zh-CN" sz="2400">
                              <a:latin typeface="Cambria Math" panose="02040503050406030204" charset="0"/>
                            </a:rPr>
                            <m:t>𝑦</m:t>
                          </m:r>
                        </m:e>
                        <m:sub>
                          <m:r>
                            <a:rPr lang="en-US" altLang="zh-CN" sz="2400">
                              <a:latin typeface="Cambria Math" panose="02040503050406030204" charset="0"/>
                            </a:rPr>
                            <m:t>𝑝</m:t>
                          </m:r>
                        </m:sub>
                      </m:sSub>
                      <m:r>
                        <a:rPr lang="en-US" altLang="zh-CN" sz="2400">
                          <a:latin typeface="Cambria Math" panose="02040503050406030204" charset="0"/>
                        </a:rPr>
                        <m:t>+</m:t>
                      </m:r>
                      <m:r>
                        <a:rPr lang="en-US" altLang="zh-CN" sz="2400">
                          <a:latin typeface="Cambria Math" panose="02040503050406030204" charset="0"/>
                        </a:rPr>
                        <m:t>0</m:t>
                      </m:r>
                      <m:r>
                        <a:rPr lang="en-US" altLang="zh-CN" sz="2400">
                          <a:latin typeface="Cambria Math" panose="02040503050406030204" charset="0"/>
                        </a:rPr>
                        <m:t>.</m:t>
                      </m:r>
                      <m:r>
                        <a:rPr lang="en-US" altLang="zh-CN" sz="2400">
                          <a:latin typeface="Cambria Math" panose="02040503050406030204" charset="0"/>
                        </a:rPr>
                        <m:t>5</m:t>
                      </m:r>
                      <m:r>
                        <a:rPr lang="en-US" altLang="zh-CN" sz="2400">
                          <a:latin typeface="Cambria Math" panose="02040503050406030204" charset="0"/>
                        </a:rPr>
                        <m:t>)+</m:t>
                      </m:r>
                      <m:r>
                        <a:rPr lang="en-US" altLang="zh-CN" sz="2400">
                          <a:latin typeface="Cambria Math" panose="02040503050406030204" charset="0"/>
                        </a:rPr>
                        <m:t>𝑐</m:t>
                      </m:r>
                    </m:oMath>
                  </m:oMathPara>
                </a14:m>
                <a:endParaRPr lang="en-US" altLang="zh-CN" sz="2400">
                  <a:latin typeface="Cambria Math" panose="02040503050406030204" charset="0"/>
                </a:endParaRPr>
              </a:p>
              <a:p>
                <a:pPr algn="l">
                  <a:buClrTx/>
                  <a:buSzTx/>
                  <a:buFont typeface="Arial" panose="020B0604020202020204" pitchFamily="34" charset="0"/>
                  <a:buChar char="•"/>
                </a:pPr>
                <a:r>
                  <a:rPr lang="zh-CN" altLang="en-US" sz="2400">
                    <a:latin typeface="Cambria Math" panose="02040503050406030204" charset="0"/>
                  </a:rPr>
                  <a:t>根据正负判断下次要绘制的</a:t>
                </a:r>
                <a:r>
                  <a:rPr lang="zh-CN" altLang="en-US" sz="2400">
                    <a:latin typeface="Cambria Math" panose="02040503050406030204" charset="0"/>
                  </a:rPr>
                  <a:t>像素</a:t>
                </a:r>
                <a:endParaRPr lang="zh-CN" altLang="en-US" sz="2400">
                  <a:latin typeface="Cambria Math" panose="02040503050406030204" charset="0"/>
                </a:endParaRPr>
              </a:p>
              <a:p>
                <a:pPr algn="l">
                  <a:buClrTx/>
                  <a:buSzTx/>
                  <a:buFont typeface="Arial" panose="020B0604020202020204" pitchFamily="34" charset="0"/>
                  <a:buChar char="•"/>
                </a:pPr>
                <a:endParaRPr lang="zh-CN" altLang="en-US" sz="2400">
                  <a:latin typeface="Cambria Math" panose="02040503050406030204" charset="0"/>
                </a:endParaRPr>
              </a:p>
              <a:p>
                <a:pPr marL="0" indent="0" algn="l">
                  <a:buClrTx/>
                  <a:buSzTx/>
                  <a:buFont typeface="Arial" panose="020B0604020202020204" pitchFamily="34" charset="0"/>
                  <a:buNone/>
                </a:pPr>
                <a:endParaRPr lang="zh-CN" altLang="en-US" sz="2400">
                  <a:latin typeface="Cambria Math" panose="02040503050406030204" charset="0"/>
                </a:endParaRPr>
              </a:p>
            </p:txBody>
          </p:sp>
        </mc:Choice>
        <mc:Fallback>
          <p:sp>
            <p:nvSpPr>
              <p:cNvPr id="3" name="内容占位符 2"/>
              <p:cNvSpPr>
                <a:spLocks noRot="1" noChangeAspect="1" noMove="1" noResize="1" noEditPoints="1" noAdjustHandles="1" noChangeArrowheads="1" noChangeShapeType="1" noTextEdit="1"/>
              </p:cNvSpPr>
              <p:nvPr>
                <p:ph idx="1"/>
              </p:nvPr>
            </p:nvSpPr>
            <p:spPr>
              <a:xfrm>
                <a:off x="608330" y="1490345"/>
                <a:ext cx="10968990" cy="4898390"/>
              </a:xfrm>
              <a:blipFill rotWithShape="1">
                <a:blip r:embed="rId1"/>
                <a:stretch>
                  <a:fillRect t="-402"/>
                </a:stretch>
              </a:blipFill>
            </p:spPr>
            <p:txBody>
              <a:bodyPr/>
              <a:lstStyle/>
              <a:p>
                <a:r>
                  <a:rPr lang="zh-CN" altLang="en-US">
                    <a:noFill/>
                  </a:rPr>
                  <a:t> </a:t>
                </a:r>
              </a:p>
            </p:txBody>
          </p:sp>
        </mc:Fallback>
      </mc:AlternateContent>
      <p:graphicFrame>
        <p:nvGraphicFramePr>
          <p:cNvPr id="92" name="表格 91"/>
          <p:cNvGraphicFramePr/>
          <p:nvPr>
            <p:custDataLst>
              <p:tags r:id="rId2"/>
            </p:custDataLst>
          </p:nvPr>
        </p:nvGraphicFramePr>
        <p:xfrm>
          <a:off x="6461125" y="1787525"/>
          <a:ext cx="4434840" cy="4160520"/>
        </p:xfrm>
        <a:graphic>
          <a:graphicData uri="http://schemas.openxmlformats.org/drawingml/2006/table">
            <a:tbl>
              <a:tblPr firstRow="1" bandRow="1">
                <a:tableStyleId>{5940675A-B579-460E-94D1-54222C63F5DA}</a:tableStyleId>
              </a:tblPr>
              <a:tblGrid>
                <a:gridCol w="554355"/>
                <a:gridCol w="554355"/>
                <a:gridCol w="554355"/>
                <a:gridCol w="554355"/>
                <a:gridCol w="554355"/>
                <a:gridCol w="554355"/>
                <a:gridCol w="554355"/>
                <a:gridCol w="554355"/>
              </a:tblGrid>
              <a:tr h="520065">
                <a:tc>
                  <a:txBody>
                    <a:bodyPr/>
                    <a:p>
                      <a:pPr>
                        <a:buNone/>
                      </a:pPr>
                      <a:endParaRPr lang="zh-CN" altLang="en-US"/>
                    </a:p>
                  </a:txBody>
                  <a:tcPr>
                    <a:lnL w="12700" cmpd="sng">
                      <a:solidFill>
                        <a:schemeClr val="bg1">
                          <a:lumMod val="85000"/>
                        </a:schemeClr>
                      </a:solidFill>
                      <a:prstDash val="solid"/>
                    </a:lnL>
                    <a:lnR w="12700" cmpd="sng">
                      <a:solidFill>
                        <a:schemeClr val="bg1">
                          <a:lumMod val="85000"/>
                        </a:schemeClr>
                      </a:solidFill>
                      <a:prstDash val="solid"/>
                    </a:lnR>
                    <a:lnT w="12700" cmpd="sng">
                      <a:solidFill>
                        <a:schemeClr val="bg1">
                          <a:lumMod val="85000"/>
                        </a:schemeClr>
                      </a:solidFill>
                      <a:prstDash val="solid"/>
                    </a:lnT>
                    <a:lnB w="12700" cmpd="sng">
                      <a:solidFill>
                        <a:schemeClr val="bg1">
                          <a:lumMod val="85000"/>
                        </a:schemeClr>
                      </a:solidFill>
                      <a:prstDash val="solid"/>
                    </a:lnB>
                  </a:tcPr>
                </a:tc>
                <a:tc>
                  <a:txBody>
                    <a:bodyPr/>
                    <a:p>
                      <a:pPr>
                        <a:buNone/>
                      </a:pPr>
                      <a:endParaRPr lang="zh-CN" altLang="en-US"/>
                    </a:p>
                  </a:txBody>
                  <a:tcPr>
                    <a:lnL w="12700" cmpd="sng">
                      <a:solidFill>
                        <a:schemeClr val="bg1">
                          <a:lumMod val="85000"/>
                        </a:schemeClr>
                      </a:solidFill>
                      <a:prstDash val="solid"/>
                    </a:lnL>
                    <a:lnR w="12700" cmpd="sng">
                      <a:solidFill>
                        <a:schemeClr val="bg1">
                          <a:lumMod val="85000"/>
                        </a:schemeClr>
                      </a:solidFill>
                      <a:prstDash val="solid"/>
                    </a:lnR>
                    <a:lnT w="12700" cmpd="sng">
                      <a:solidFill>
                        <a:schemeClr val="bg1">
                          <a:lumMod val="85000"/>
                        </a:schemeClr>
                      </a:solidFill>
                      <a:prstDash val="solid"/>
                    </a:lnT>
                    <a:lnB w="12700" cmpd="sng">
                      <a:solidFill>
                        <a:schemeClr val="bg1">
                          <a:lumMod val="85000"/>
                        </a:schemeClr>
                      </a:solidFill>
                      <a:prstDash val="solid"/>
                    </a:lnB>
                  </a:tcPr>
                </a:tc>
                <a:tc>
                  <a:txBody>
                    <a:bodyPr/>
                    <a:p>
                      <a:pPr>
                        <a:buNone/>
                      </a:pPr>
                      <a:endParaRPr lang="zh-CN" altLang="en-US"/>
                    </a:p>
                  </a:txBody>
                  <a:tcPr>
                    <a:lnL w="12700" cmpd="sng">
                      <a:solidFill>
                        <a:schemeClr val="bg1">
                          <a:lumMod val="85000"/>
                        </a:schemeClr>
                      </a:solidFill>
                      <a:prstDash val="solid"/>
                    </a:lnL>
                    <a:lnR w="12700" cmpd="sng">
                      <a:solidFill>
                        <a:schemeClr val="bg1">
                          <a:lumMod val="85000"/>
                        </a:schemeClr>
                      </a:solidFill>
                      <a:prstDash val="solid"/>
                    </a:lnR>
                    <a:lnT w="12700" cmpd="sng">
                      <a:solidFill>
                        <a:schemeClr val="bg1">
                          <a:lumMod val="85000"/>
                        </a:schemeClr>
                      </a:solidFill>
                      <a:prstDash val="solid"/>
                    </a:lnT>
                    <a:lnB w="12700" cmpd="sng">
                      <a:solidFill>
                        <a:schemeClr val="bg1">
                          <a:lumMod val="85000"/>
                        </a:schemeClr>
                      </a:solidFill>
                      <a:prstDash val="solid"/>
                    </a:lnB>
                  </a:tcPr>
                </a:tc>
                <a:tc>
                  <a:txBody>
                    <a:bodyPr/>
                    <a:p>
                      <a:pPr>
                        <a:buNone/>
                      </a:pPr>
                      <a:endParaRPr lang="zh-CN" altLang="en-US"/>
                    </a:p>
                  </a:txBody>
                  <a:tcPr>
                    <a:lnL w="12700" cmpd="sng">
                      <a:solidFill>
                        <a:schemeClr val="bg1">
                          <a:lumMod val="85000"/>
                        </a:schemeClr>
                      </a:solidFill>
                      <a:prstDash val="solid"/>
                    </a:lnL>
                    <a:lnR w="12700" cmpd="sng">
                      <a:solidFill>
                        <a:schemeClr val="bg1">
                          <a:lumMod val="85000"/>
                        </a:schemeClr>
                      </a:solidFill>
                      <a:prstDash val="solid"/>
                    </a:lnR>
                    <a:lnT w="12700" cmpd="sng">
                      <a:solidFill>
                        <a:schemeClr val="bg1">
                          <a:lumMod val="85000"/>
                        </a:schemeClr>
                      </a:solidFill>
                      <a:prstDash val="solid"/>
                    </a:lnT>
                    <a:lnB w="12700" cmpd="sng">
                      <a:solidFill>
                        <a:schemeClr val="bg1">
                          <a:lumMod val="85000"/>
                        </a:schemeClr>
                      </a:solidFill>
                      <a:prstDash val="solid"/>
                    </a:lnB>
                  </a:tcPr>
                </a:tc>
                <a:tc>
                  <a:txBody>
                    <a:bodyPr/>
                    <a:p>
                      <a:pPr>
                        <a:buNone/>
                      </a:pPr>
                      <a:endParaRPr lang="zh-CN" altLang="en-US"/>
                    </a:p>
                  </a:txBody>
                  <a:tcPr>
                    <a:lnL w="12700" cmpd="sng">
                      <a:solidFill>
                        <a:schemeClr val="bg1">
                          <a:lumMod val="85000"/>
                        </a:schemeClr>
                      </a:solidFill>
                      <a:prstDash val="solid"/>
                    </a:lnL>
                    <a:lnR w="12700" cmpd="sng">
                      <a:solidFill>
                        <a:schemeClr val="bg1">
                          <a:lumMod val="85000"/>
                        </a:schemeClr>
                      </a:solidFill>
                      <a:prstDash val="solid"/>
                    </a:lnR>
                    <a:lnT w="12700" cmpd="sng">
                      <a:solidFill>
                        <a:schemeClr val="bg1">
                          <a:lumMod val="85000"/>
                        </a:schemeClr>
                      </a:solidFill>
                      <a:prstDash val="solid"/>
                    </a:lnT>
                    <a:lnB w="12700" cmpd="sng">
                      <a:solidFill>
                        <a:schemeClr val="bg1">
                          <a:lumMod val="85000"/>
                        </a:schemeClr>
                      </a:solidFill>
                      <a:prstDash val="solid"/>
                    </a:lnB>
                  </a:tcPr>
                </a:tc>
                <a:tc>
                  <a:txBody>
                    <a:bodyPr/>
                    <a:p>
                      <a:pPr>
                        <a:buNone/>
                      </a:pPr>
                      <a:endParaRPr lang="zh-CN" altLang="en-US"/>
                    </a:p>
                  </a:txBody>
                  <a:tcPr>
                    <a:lnL w="12700" cmpd="sng">
                      <a:solidFill>
                        <a:schemeClr val="bg1">
                          <a:lumMod val="85000"/>
                        </a:schemeClr>
                      </a:solidFill>
                      <a:prstDash val="solid"/>
                    </a:lnL>
                    <a:lnR w="12700" cmpd="sng">
                      <a:solidFill>
                        <a:schemeClr val="bg1">
                          <a:lumMod val="85000"/>
                        </a:schemeClr>
                      </a:solidFill>
                      <a:prstDash val="solid"/>
                    </a:lnR>
                    <a:lnT w="12700" cmpd="sng">
                      <a:solidFill>
                        <a:schemeClr val="bg1">
                          <a:lumMod val="85000"/>
                        </a:schemeClr>
                      </a:solidFill>
                      <a:prstDash val="solid"/>
                    </a:lnT>
                    <a:lnB w="12700" cmpd="sng">
                      <a:solidFill>
                        <a:schemeClr val="bg1">
                          <a:lumMod val="85000"/>
                        </a:schemeClr>
                      </a:solidFill>
                      <a:prstDash val="solid"/>
                    </a:lnB>
                  </a:tcPr>
                </a:tc>
                <a:tc>
                  <a:txBody>
                    <a:bodyPr/>
                    <a:p>
                      <a:pPr>
                        <a:buNone/>
                      </a:pPr>
                      <a:endParaRPr lang="zh-CN" altLang="en-US"/>
                    </a:p>
                  </a:txBody>
                  <a:tcPr>
                    <a:lnL w="12700" cmpd="sng">
                      <a:solidFill>
                        <a:schemeClr val="bg1">
                          <a:lumMod val="85000"/>
                        </a:schemeClr>
                      </a:solidFill>
                      <a:prstDash val="solid"/>
                    </a:lnL>
                    <a:lnR w="12700" cmpd="sng">
                      <a:solidFill>
                        <a:schemeClr val="bg1">
                          <a:lumMod val="85000"/>
                        </a:schemeClr>
                      </a:solidFill>
                      <a:prstDash val="solid"/>
                    </a:lnR>
                    <a:lnT w="12700" cmpd="sng">
                      <a:solidFill>
                        <a:schemeClr val="bg1">
                          <a:lumMod val="85000"/>
                        </a:schemeClr>
                      </a:solidFill>
                      <a:prstDash val="solid"/>
                    </a:lnT>
                    <a:lnB w="12700" cmpd="sng">
                      <a:solidFill>
                        <a:schemeClr val="bg1">
                          <a:lumMod val="85000"/>
                        </a:schemeClr>
                      </a:solidFill>
                      <a:prstDash val="solid"/>
                    </a:lnB>
                  </a:tcPr>
                </a:tc>
                <a:tc>
                  <a:txBody>
                    <a:bodyPr/>
                    <a:p>
                      <a:pPr>
                        <a:buNone/>
                      </a:pPr>
                      <a:endParaRPr lang="zh-CN" altLang="en-US"/>
                    </a:p>
                  </a:txBody>
                  <a:tcPr>
                    <a:lnL w="12700" cmpd="sng">
                      <a:solidFill>
                        <a:schemeClr val="bg1">
                          <a:lumMod val="85000"/>
                        </a:schemeClr>
                      </a:solidFill>
                      <a:prstDash val="solid"/>
                    </a:lnL>
                    <a:lnR w="12700" cmpd="sng">
                      <a:solidFill>
                        <a:schemeClr val="bg1">
                          <a:lumMod val="85000"/>
                        </a:schemeClr>
                      </a:solidFill>
                      <a:prstDash val="solid"/>
                    </a:lnR>
                    <a:lnT w="12700" cmpd="sng">
                      <a:solidFill>
                        <a:schemeClr val="bg1">
                          <a:lumMod val="85000"/>
                        </a:schemeClr>
                      </a:solidFill>
                      <a:prstDash val="solid"/>
                    </a:lnT>
                    <a:lnB w="12700" cmpd="sng">
                      <a:solidFill>
                        <a:schemeClr val="bg1">
                          <a:lumMod val="85000"/>
                        </a:schemeClr>
                      </a:solidFill>
                      <a:prstDash val="solid"/>
                    </a:lnB>
                  </a:tcPr>
                </a:tc>
              </a:tr>
              <a:tr h="520065">
                <a:tc>
                  <a:txBody>
                    <a:bodyPr/>
                    <a:p>
                      <a:pPr>
                        <a:buNone/>
                      </a:pPr>
                      <a:endParaRPr lang="zh-CN" altLang="en-US"/>
                    </a:p>
                  </a:txBody>
                  <a:tcPr>
                    <a:lnL w="12700" cmpd="sng">
                      <a:solidFill>
                        <a:schemeClr val="bg1">
                          <a:lumMod val="85000"/>
                        </a:schemeClr>
                      </a:solidFill>
                      <a:prstDash val="solid"/>
                    </a:lnL>
                    <a:lnR w="12700" cmpd="sng">
                      <a:solidFill>
                        <a:schemeClr val="bg1">
                          <a:lumMod val="85000"/>
                        </a:schemeClr>
                      </a:solidFill>
                      <a:prstDash val="solid"/>
                    </a:lnR>
                    <a:lnT w="12700" cmpd="sng">
                      <a:solidFill>
                        <a:schemeClr val="bg1">
                          <a:lumMod val="85000"/>
                        </a:schemeClr>
                      </a:solidFill>
                      <a:prstDash val="solid"/>
                    </a:lnT>
                    <a:lnB w="12700" cmpd="sng">
                      <a:solidFill>
                        <a:schemeClr val="bg1">
                          <a:lumMod val="85000"/>
                        </a:schemeClr>
                      </a:solidFill>
                      <a:prstDash val="solid"/>
                    </a:lnB>
                  </a:tcPr>
                </a:tc>
                <a:tc>
                  <a:txBody>
                    <a:bodyPr/>
                    <a:p>
                      <a:pPr>
                        <a:buNone/>
                      </a:pPr>
                      <a:endParaRPr lang="zh-CN" altLang="en-US"/>
                    </a:p>
                  </a:txBody>
                  <a:tcPr>
                    <a:lnL w="12700" cmpd="sng">
                      <a:solidFill>
                        <a:schemeClr val="bg1">
                          <a:lumMod val="85000"/>
                        </a:schemeClr>
                      </a:solidFill>
                      <a:prstDash val="solid"/>
                    </a:lnL>
                    <a:lnR w="12700" cmpd="sng">
                      <a:solidFill>
                        <a:schemeClr val="bg1">
                          <a:lumMod val="85000"/>
                        </a:schemeClr>
                      </a:solidFill>
                      <a:prstDash val="solid"/>
                    </a:lnR>
                    <a:lnT w="12700" cmpd="sng">
                      <a:solidFill>
                        <a:schemeClr val="bg1">
                          <a:lumMod val="85000"/>
                        </a:schemeClr>
                      </a:solidFill>
                      <a:prstDash val="solid"/>
                    </a:lnT>
                    <a:lnB w="12700" cmpd="sng">
                      <a:solidFill>
                        <a:schemeClr val="bg1">
                          <a:lumMod val="85000"/>
                        </a:schemeClr>
                      </a:solidFill>
                      <a:prstDash val="solid"/>
                    </a:lnB>
                  </a:tcPr>
                </a:tc>
                <a:tc>
                  <a:txBody>
                    <a:bodyPr/>
                    <a:p>
                      <a:pPr>
                        <a:buNone/>
                      </a:pPr>
                      <a:endParaRPr lang="zh-CN" altLang="en-US"/>
                    </a:p>
                  </a:txBody>
                  <a:tcPr>
                    <a:lnL w="12700" cmpd="sng">
                      <a:solidFill>
                        <a:schemeClr val="bg1">
                          <a:lumMod val="85000"/>
                        </a:schemeClr>
                      </a:solidFill>
                      <a:prstDash val="solid"/>
                    </a:lnL>
                    <a:lnR w="12700" cmpd="sng">
                      <a:solidFill>
                        <a:schemeClr val="bg1">
                          <a:lumMod val="85000"/>
                        </a:schemeClr>
                      </a:solidFill>
                      <a:prstDash val="solid"/>
                    </a:lnR>
                    <a:lnT w="12700" cmpd="sng">
                      <a:solidFill>
                        <a:schemeClr val="bg1">
                          <a:lumMod val="85000"/>
                        </a:schemeClr>
                      </a:solidFill>
                      <a:prstDash val="solid"/>
                    </a:lnT>
                    <a:lnB w="12700" cmpd="sng">
                      <a:solidFill>
                        <a:schemeClr val="bg1">
                          <a:lumMod val="85000"/>
                        </a:schemeClr>
                      </a:solidFill>
                      <a:prstDash val="solid"/>
                    </a:lnB>
                  </a:tcPr>
                </a:tc>
                <a:tc>
                  <a:txBody>
                    <a:bodyPr/>
                    <a:p>
                      <a:pPr>
                        <a:buNone/>
                      </a:pPr>
                      <a:endParaRPr lang="zh-CN" altLang="en-US"/>
                    </a:p>
                  </a:txBody>
                  <a:tcPr>
                    <a:lnL w="12700" cmpd="sng">
                      <a:solidFill>
                        <a:schemeClr val="bg1">
                          <a:lumMod val="85000"/>
                        </a:schemeClr>
                      </a:solidFill>
                      <a:prstDash val="solid"/>
                    </a:lnL>
                    <a:lnR w="12700" cmpd="sng">
                      <a:solidFill>
                        <a:schemeClr val="bg1">
                          <a:lumMod val="85000"/>
                        </a:schemeClr>
                      </a:solidFill>
                      <a:prstDash val="solid"/>
                    </a:lnR>
                    <a:lnT w="12700" cmpd="sng">
                      <a:solidFill>
                        <a:schemeClr val="bg1">
                          <a:lumMod val="85000"/>
                        </a:schemeClr>
                      </a:solidFill>
                      <a:prstDash val="solid"/>
                    </a:lnT>
                    <a:lnB w="12700" cmpd="sng">
                      <a:solidFill>
                        <a:schemeClr val="bg1">
                          <a:lumMod val="85000"/>
                        </a:schemeClr>
                      </a:solidFill>
                      <a:prstDash val="solid"/>
                    </a:lnB>
                  </a:tcPr>
                </a:tc>
                <a:tc>
                  <a:txBody>
                    <a:bodyPr/>
                    <a:p>
                      <a:pPr>
                        <a:buNone/>
                      </a:pPr>
                      <a:endParaRPr lang="zh-CN" altLang="en-US"/>
                    </a:p>
                  </a:txBody>
                  <a:tcPr>
                    <a:lnL w="12700" cmpd="sng">
                      <a:solidFill>
                        <a:schemeClr val="bg1">
                          <a:lumMod val="85000"/>
                        </a:schemeClr>
                      </a:solidFill>
                      <a:prstDash val="solid"/>
                    </a:lnL>
                    <a:lnR w="12700" cmpd="sng">
                      <a:solidFill>
                        <a:schemeClr val="bg1">
                          <a:lumMod val="85000"/>
                        </a:schemeClr>
                      </a:solidFill>
                      <a:prstDash val="solid"/>
                    </a:lnR>
                    <a:lnT w="12700" cmpd="sng">
                      <a:solidFill>
                        <a:schemeClr val="bg1">
                          <a:lumMod val="85000"/>
                        </a:schemeClr>
                      </a:solidFill>
                      <a:prstDash val="solid"/>
                    </a:lnT>
                    <a:lnB w="12700" cmpd="sng">
                      <a:solidFill>
                        <a:schemeClr val="bg1">
                          <a:lumMod val="85000"/>
                        </a:schemeClr>
                      </a:solidFill>
                      <a:prstDash val="solid"/>
                    </a:lnB>
                  </a:tcPr>
                </a:tc>
                <a:tc>
                  <a:txBody>
                    <a:bodyPr/>
                    <a:p>
                      <a:pPr>
                        <a:buNone/>
                      </a:pPr>
                      <a:endParaRPr lang="zh-CN" altLang="en-US"/>
                    </a:p>
                  </a:txBody>
                  <a:tcPr>
                    <a:lnL w="12700" cmpd="sng">
                      <a:solidFill>
                        <a:schemeClr val="bg1">
                          <a:lumMod val="85000"/>
                        </a:schemeClr>
                      </a:solidFill>
                      <a:prstDash val="solid"/>
                    </a:lnL>
                    <a:lnR w="12700" cmpd="sng">
                      <a:solidFill>
                        <a:schemeClr val="bg1">
                          <a:lumMod val="85000"/>
                        </a:schemeClr>
                      </a:solidFill>
                      <a:prstDash val="solid"/>
                    </a:lnR>
                    <a:lnT w="12700" cmpd="sng">
                      <a:solidFill>
                        <a:schemeClr val="bg1">
                          <a:lumMod val="85000"/>
                        </a:schemeClr>
                      </a:solidFill>
                      <a:prstDash val="solid"/>
                    </a:lnT>
                    <a:lnB w="12700" cmpd="sng">
                      <a:solidFill>
                        <a:schemeClr val="bg1">
                          <a:lumMod val="85000"/>
                        </a:schemeClr>
                      </a:solidFill>
                      <a:prstDash val="solid"/>
                    </a:lnB>
                  </a:tcPr>
                </a:tc>
                <a:tc>
                  <a:txBody>
                    <a:bodyPr/>
                    <a:p>
                      <a:pPr>
                        <a:buNone/>
                      </a:pPr>
                      <a:endParaRPr lang="zh-CN" altLang="en-US"/>
                    </a:p>
                  </a:txBody>
                  <a:tcPr>
                    <a:lnL w="12700" cmpd="sng">
                      <a:solidFill>
                        <a:schemeClr val="bg1">
                          <a:lumMod val="85000"/>
                        </a:schemeClr>
                      </a:solidFill>
                      <a:prstDash val="solid"/>
                    </a:lnL>
                    <a:lnR w="12700" cmpd="sng">
                      <a:solidFill>
                        <a:schemeClr val="bg1">
                          <a:lumMod val="85000"/>
                        </a:schemeClr>
                      </a:solidFill>
                      <a:prstDash val="solid"/>
                    </a:lnR>
                    <a:lnT w="12700" cmpd="sng">
                      <a:solidFill>
                        <a:schemeClr val="bg1">
                          <a:lumMod val="85000"/>
                        </a:schemeClr>
                      </a:solidFill>
                      <a:prstDash val="solid"/>
                    </a:lnT>
                    <a:lnB w="12700" cmpd="sng">
                      <a:solidFill>
                        <a:schemeClr val="bg1">
                          <a:lumMod val="85000"/>
                        </a:schemeClr>
                      </a:solidFill>
                      <a:prstDash val="solid"/>
                    </a:lnB>
                  </a:tcPr>
                </a:tc>
                <a:tc>
                  <a:txBody>
                    <a:bodyPr/>
                    <a:p>
                      <a:pPr>
                        <a:buNone/>
                      </a:pPr>
                      <a:endParaRPr lang="zh-CN" altLang="en-US"/>
                    </a:p>
                  </a:txBody>
                  <a:tcPr>
                    <a:lnL w="12700" cmpd="sng">
                      <a:solidFill>
                        <a:schemeClr val="bg1">
                          <a:lumMod val="85000"/>
                        </a:schemeClr>
                      </a:solidFill>
                      <a:prstDash val="solid"/>
                    </a:lnL>
                    <a:lnR w="12700" cmpd="sng">
                      <a:solidFill>
                        <a:schemeClr val="bg1">
                          <a:lumMod val="85000"/>
                        </a:schemeClr>
                      </a:solidFill>
                      <a:prstDash val="solid"/>
                    </a:lnR>
                    <a:lnT w="12700" cmpd="sng">
                      <a:solidFill>
                        <a:schemeClr val="bg1">
                          <a:lumMod val="85000"/>
                        </a:schemeClr>
                      </a:solidFill>
                      <a:prstDash val="solid"/>
                    </a:lnT>
                    <a:lnB w="12700" cmpd="sng">
                      <a:solidFill>
                        <a:schemeClr val="bg1">
                          <a:lumMod val="85000"/>
                        </a:schemeClr>
                      </a:solidFill>
                      <a:prstDash val="solid"/>
                    </a:lnB>
                  </a:tcPr>
                </a:tc>
              </a:tr>
              <a:tr h="520065">
                <a:tc>
                  <a:txBody>
                    <a:bodyPr/>
                    <a:p>
                      <a:pPr>
                        <a:buNone/>
                      </a:pPr>
                      <a:endParaRPr lang="zh-CN" altLang="en-US"/>
                    </a:p>
                  </a:txBody>
                  <a:tcPr>
                    <a:lnL w="12700" cmpd="sng">
                      <a:solidFill>
                        <a:schemeClr val="bg1">
                          <a:lumMod val="85000"/>
                        </a:schemeClr>
                      </a:solidFill>
                      <a:prstDash val="solid"/>
                    </a:lnL>
                    <a:lnR w="12700" cmpd="sng">
                      <a:solidFill>
                        <a:schemeClr val="bg1">
                          <a:lumMod val="85000"/>
                        </a:schemeClr>
                      </a:solidFill>
                      <a:prstDash val="solid"/>
                    </a:lnR>
                    <a:lnT w="12700" cmpd="sng">
                      <a:solidFill>
                        <a:schemeClr val="bg1">
                          <a:lumMod val="85000"/>
                        </a:schemeClr>
                      </a:solidFill>
                      <a:prstDash val="solid"/>
                    </a:lnT>
                    <a:lnB w="12700" cmpd="sng">
                      <a:solidFill>
                        <a:schemeClr val="bg1">
                          <a:lumMod val="85000"/>
                        </a:schemeClr>
                      </a:solidFill>
                      <a:prstDash val="solid"/>
                    </a:lnB>
                  </a:tcPr>
                </a:tc>
                <a:tc>
                  <a:txBody>
                    <a:bodyPr/>
                    <a:p>
                      <a:pPr>
                        <a:buNone/>
                      </a:pPr>
                      <a:endParaRPr lang="zh-CN" altLang="en-US"/>
                    </a:p>
                  </a:txBody>
                  <a:tcPr>
                    <a:lnL w="12700" cmpd="sng">
                      <a:solidFill>
                        <a:schemeClr val="bg1">
                          <a:lumMod val="85000"/>
                        </a:schemeClr>
                      </a:solidFill>
                      <a:prstDash val="solid"/>
                    </a:lnL>
                    <a:lnR w="12700" cmpd="sng">
                      <a:solidFill>
                        <a:schemeClr val="bg1">
                          <a:lumMod val="85000"/>
                        </a:schemeClr>
                      </a:solidFill>
                      <a:prstDash val="solid"/>
                    </a:lnR>
                    <a:lnT w="12700" cmpd="sng">
                      <a:solidFill>
                        <a:schemeClr val="bg1">
                          <a:lumMod val="85000"/>
                        </a:schemeClr>
                      </a:solidFill>
                      <a:prstDash val="solid"/>
                    </a:lnT>
                    <a:lnB w="12700" cmpd="sng">
                      <a:solidFill>
                        <a:schemeClr val="bg1">
                          <a:lumMod val="85000"/>
                        </a:schemeClr>
                      </a:solidFill>
                      <a:prstDash val="solid"/>
                    </a:lnB>
                  </a:tcPr>
                </a:tc>
                <a:tc>
                  <a:txBody>
                    <a:bodyPr/>
                    <a:p>
                      <a:pPr>
                        <a:buNone/>
                      </a:pPr>
                      <a:endParaRPr lang="zh-CN" altLang="en-US"/>
                    </a:p>
                  </a:txBody>
                  <a:tcPr>
                    <a:lnL w="12700" cmpd="sng">
                      <a:solidFill>
                        <a:schemeClr val="bg1">
                          <a:lumMod val="85000"/>
                        </a:schemeClr>
                      </a:solidFill>
                      <a:prstDash val="solid"/>
                    </a:lnL>
                    <a:lnR w="12700" cmpd="sng">
                      <a:solidFill>
                        <a:schemeClr val="bg1">
                          <a:lumMod val="85000"/>
                        </a:schemeClr>
                      </a:solidFill>
                      <a:prstDash val="solid"/>
                    </a:lnR>
                    <a:lnT w="12700" cmpd="sng">
                      <a:solidFill>
                        <a:schemeClr val="bg1">
                          <a:lumMod val="85000"/>
                        </a:schemeClr>
                      </a:solidFill>
                      <a:prstDash val="solid"/>
                    </a:lnT>
                    <a:lnB w="12700" cmpd="sng">
                      <a:solidFill>
                        <a:schemeClr val="bg1">
                          <a:lumMod val="85000"/>
                        </a:schemeClr>
                      </a:solidFill>
                      <a:prstDash val="solid"/>
                    </a:lnB>
                  </a:tcPr>
                </a:tc>
                <a:tc>
                  <a:txBody>
                    <a:bodyPr/>
                    <a:p>
                      <a:pPr>
                        <a:buNone/>
                      </a:pPr>
                      <a:endParaRPr lang="zh-CN" altLang="en-US"/>
                    </a:p>
                  </a:txBody>
                  <a:tcPr>
                    <a:lnL w="12700" cmpd="sng">
                      <a:solidFill>
                        <a:schemeClr val="bg1">
                          <a:lumMod val="85000"/>
                        </a:schemeClr>
                      </a:solidFill>
                      <a:prstDash val="solid"/>
                    </a:lnL>
                    <a:lnR w="12700" cmpd="sng">
                      <a:solidFill>
                        <a:schemeClr val="bg1">
                          <a:lumMod val="85000"/>
                        </a:schemeClr>
                      </a:solidFill>
                      <a:prstDash val="solid"/>
                    </a:lnR>
                    <a:lnT w="12700" cmpd="sng">
                      <a:solidFill>
                        <a:schemeClr val="bg1">
                          <a:lumMod val="85000"/>
                        </a:schemeClr>
                      </a:solidFill>
                      <a:prstDash val="solid"/>
                    </a:lnT>
                    <a:lnB w="12700" cmpd="sng">
                      <a:solidFill>
                        <a:schemeClr val="bg1">
                          <a:lumMod val="85000"/>
                        </a:schemeClr>
                      </a:solidFill>
                      <a:prstDash val="solid"/>
                    </a:lnB>
                  </a:tcPr>
                </a:tc>
                <a:tc>
                  <a:txBody>
                    <a:bodyPr/>
                    <a:p>
                      <a:pPr>
                        <a:buNone/>
                      </a:pPr>
                      <a:endParaRPr lang="zh-CN" altLang="en-US"/>
                    </a:p>
                  </a:txBody>
                  <a:tcPr>
                    <a:lnL w="12700" cmpd="sng">
                      <a:solidFill>
                        <a:schemeClr val="bg1">
                          <a:lumMod val="85000"/>
                        </a:schemeClr>
                      </a:solidFill>
                      <a:prstDash val="solid"/>
                    </a:lnL>
                    <a:lnR w="12700" cmpd="sng">
                      <a:solidFill>
                        <a:schemeClr val="bg1">
                          <a:lumMod val="85000"/>
                        </a:schemeClr>
                      </a:solidFill>
                      <a:prstDash val="solid"/>
                    </a:lnR>
                    <a:lnT w="12700" cmpd="sng">
                      <a:solidFill>
                        <a:schemeClr val="bg1">
                          <a:lumMod val="85000"/>
                        </a:schemeClr>
                      </a:solidFill>
                      <a:prstDash val="solid"/>
                    </a:lnT>
                    <a:lnB w="12700" cmpd="sng">
                      <a:solidFill>
                        <a:schemeClr val="bg1">
                          <a:lumMod val="85000"/>
                        </a:schemeClr>
                      </a:solidFill>
                      <a:prstDash val="solid"/>
                    </a:lnB>
                  </a:tcPr>
                </a:tc>
                <a:tc>
                  <a:txBody>
                    <a:bodyPr/>
                    <a:p>
                      <a:pPr>
                        <a:buNone/>
                      </a:pPr>
                      <a:endParaRPr lang="zh-CN" altLang="en-US"/>
                    </a:p>
                  </a:txBody>
                  <a:tcPr>
                    <a:lnL w="12700" cmpd="sng">
                      <a:solidFill>
                        <a:schemeClr val="bg1">
                          <a:lumMod val="85000"/>
                        </a:schemeClr>
                      </a:solidFill>
                      <a:prstDash val="solid"/>
                    </a:lnL>
                    <a:lnR w="12700" cmpd="sng">
                      <a:solidFill>
                        <a:schemeClr val="bg1">
                          <a:lumMod val="85000"/>
                        </a:schemeClr>
                      </a:solidFill>
                      <a:prstDash val="solid"/>
                    </a:lnR>
                    <a:lnT w="12700" cmpd="sng">
                      <a:solidFill>
                        <a:schemeClr val="bg1">
                          <a:lumMod val="85000"/>
                        </a:schemeClr>
                      </a:solidFill>
                      <a:prstDash val="solid"/>
                    </a:lnT>
                    <a:lnB w="12700" cmpd="sng">
                      <a:solidFill>
                        <a:schemeClr val="bg1">
                          <a:lumMod val="85000"/>
                        </a:schemeClr>
                      </a:solidFill>
                      <a:prstDash val="solid"/>
                    </a:lnB>
                  </a:tcPr>
                </a:tc>
                <a:tc>
                  <a:txBody>
                    <a:bodyPr/>
                    <a:p>
                      <a:pPr>
                        <a:buNone/>
                      </a:pPr>
                      <a:endParaRPr lang="zh-CN" altLang="en-US"/>
                    </a:p>
                  </a:txBody>
                  <a:tcPr>
                    <a:lnL w="12700" cmpd="sng">
                      <a:solidFill>
                        <a:schemeClr val="bg1">
                          <a:lumMod val="85000"/>
                        </a:schemeClr>
                      </a:solidFill>
                      <a:prstDash val="solid"/>
                    </a:lnL>
                    <a:lnR w="12700" cmpd="sng">
                      <a:solidFill>
                        <a:schemeClr val="bg1">
                          <a:lumMod val="85000"/>
                        </a:schemeClr>
                      </a:solidFill>
                      <a:prstDash val="solid"/>
                    </a:lnR>
                    <a:lnT w="12700" cmpd="sng">
                      <a:solidFill>
                        <a:schemeClr val="bg1">
                          <a:lumMod val="85000"/>
                        </a:schemeClr>
                      </a:solidFill>
                      <a:prstDash val="solid"/>
                    </a:lnT>
                    <a:lnB w="12700" cmpd="sng">
                      <a:solidFill>
                        <a:schemeClr val="bg1">
                          <a:lumMod val="85000"/>
                        </a:schemeClr>
                      </a:solidFill>
                      <a:prstDash val="solid"/>
                    </a:lnB>
                  </a:tcPr>
                </a:tc>
                <a:tc>
                  <a:txBody>
                    <a:bodyPr/>
                    <a:p>
                      <a:pPr>
                        <a:buNone/>
                      </a:pPr>
                      <a:endParaRPr lang="zh-CN" altLang="en-US"/>
                    </a:p>
                  </a:txBody>
                  <a:tcPr>
                    <a:lnL w="12700" cmpd="sng">
                      <a:solidFill>
                        <a:schemeClr val="bg1">
                          <a:lumMod val="85000"/>
                        </a:schemeClr>
                      </a:solidFill>
                      <a:prstDash val="solid"/>
                    </a:lnL>
                    <a:lnR w="12700" cmpd="sng">
                      <a:solidFill>
                        <a:schemeClr val="bg1">
                          <a:lumMod val="85000"/>
                        </a:schemeClr>
                      </a:solidFill>
                      <a:prstDash val="solid"/>
                    </a:lnR>
                    <a:lnT w="12700" cmpd="sng">
                      <a:solidFill>
                        <a:schemeClr val="bg1">
                          <a:lumMod val="85000"/>
                        </a:schemeClr>
                      </a:solidFill>
                      <a:prstDash val="solid"/>
                    </a:lnT>
                    <a:lnB w="12700" cmpd="sng">
                      <a:solidFill>
                        <a:schemeClr val="bg1">
                          <a:lumMod val="85000"/>
                        </a:schemeClr>
                      </a:solidFill>
                      <a:prstDash val="solid"/>
                    </a:lnB>
                  </a:tcPr>
                </a:tc>
              </a:tr>
              <a:tr h="520065">
                <a:tc>
                  <a:txBody>
                    <a:bodyPr/>
                    <a:p>
                      <a:pPr>
                        <a:buNone/>
                      </a:pPr>
                      <a:endParaRPr lang="zh-CN" altLang="en-US"/>
                    </a:p>
                  </a:txBody>
                  <a:tcPr>
                    <a:lnL w="12700" cmpd="sng">
                      <a:solidFill>
                        <a:schemeClr val="bg1">
                          <a:lumMod val="85000"/>
                        </a:schemeClr>
                      </a:solidFill>
                      <a:prstDash val="solid"/>
                    </a:lnL>
                    <a:lnR w="12700" cmpd="sng">
                      <a:solidFill>
                        <a:schemeClr val="bg1">
                          <a:lumMod val="85000"/>
                        </a:schemeClr>
                      </a:solidFill>
                      <a:prstDash val="solid"/>
                    </a:lnR>
                    <a:lnT w="12700" cmpd="sng">
                      <a:solidFill>
                        <a:schemeClr val="bg1">
                          <a:lumMod val="85000"/>
                        </a:schemeClr>
                      </a:solidFill>
                      <a:prstDash val="solid"/>
                    </a:lnT>
                    <a:lnB w="12700" cmpd="sng">
                      <a:solidFill>
                        <a:schemeClr val="bg1">
                          <a:lumMod val="85000"/>
                        </a:schemeClr>
                      </a:solidFill>
                      <a:prstDash val="solid"/>
                    </a:lnB>
                  </a:tcPr>
                </a:tc>
                <a:tc>
                  <a:txBody>
                    <a:bodyPr/>
                    <a:p>
                      <a:pPr>
                        <a:buNone/>
                      </a:pPr>
                      <a:endParaRPr lang="zh-CN" altLang="en-US"/>
                    </a:p>
                  </a:txBody>
                  <a:tcPr>
                    <a:lnL w="12700" cmpd="sng">
                      <a:solidFill>
                        <a:schemeClr val="bg1">
                          <a:lumMod val="85000"/>
                        </a:schemeClr>
                      </a:solidFill>
                      <a:prstDash val="solid"/>
                    </a:lnL>
                    <a:lnR w="12700" cmpd="sng">
                      <a:solidFill>
                        <a:schemeClr val="bg1">
                          <a:lumMod val="85000"/>
                        </a:schemeClr>
                      </a:solidFill>
                      <a:prstDash val="solid"/>
                    </a:lnR>
                    <a:lnT w="12700" cmpd="sng">
                      <a:solidFill>
                        <a:schemeClr val="bg1">
                          <a:lumMod val="85000"/>
                        </a:schemeClr>
                      </a:solidFill>
                      <a:prstDash val="solid"/>
                    </a:lnT>
                    <a:lnB w="12700" cmpd="sng">
                      <a:solidFill>
                        <a:schemeClr val="bg1">
                          <a:lumMod val="85000"/>
                        </a:schemeClr>
                      </a:solidFill>
                      <a:prstDash val="solid"/>
                    </a:lnB>
                  </a:tcPr>
                </a:tc>
                <a:tc>
                  <a:txBody>
                    <a:bodyPr/>
                    <a:p>
                      <a:pPr>
                        <a:buNone/>
                      </a:pPr>
                      <a:endParaRPr lang="zh-CN" altLang="en-US"/>
                    </a:p>
                  </a:txBody>
                  <a:tcPr>
                    <a:lnL w="12700" cmpd="sng">
                      <a:solidFill>
                        <a:schemeClr val="bg1">
                          <a:lumMod val="85000"/>
                        </a:schemeClr>
                      </a:solidFill>
                      <a:prstDash val="solid"/>
                    </a:lnL>
                    <a:lnR w="12700" cmpd="sng">
                      <a:solidFill>
                        <a:schemeClr val="bg1">
                          <a:lumMod val="85000"/>
                        </a:schemeClr>
                      </a:solidFill>
                      <a:prstDash val="solid"/>
                    </a:lnR>
                    <a:lnT w="12700" cmpd="sng">
                      <a:solidFill>
                        <a:schemeClr val="bg1">
                          <a:lumMod val="85000"/>
                        </a:schemeClr>
                      </a:solidFill>
                      <a:prstDash val="solid"/>
                    </a:lnT>
                    <a:lnB w="12700" cmpd="sng">
                      <a:solidFill>
                        <a:schemeClr val="bg1">
                          <a:lumMod val="85000"/>
                        </a:schemeClr>
                      </a:solidFill>
                      <a:prstDash val="solid"/>
                    </a:lnB>
                  </a:tcPr>
                </a:tc>
                <a:tc>
                  <a:txBody>
                    <a:bodyPr/>
                    <a:p>
                      <a:pPr>
                        <a:buNone/>
                      </a:pPr>
                      <a:endParaRPr lang="zh-CN" altLang="en-US"/>
                    </a:p>
                  </a:txBody>
                  <a:tcPr>
                    <a:lnL w="12700" cmpd="sng">
                      <a:solidFill>
                        <a:schemeClr val="bg1">
                          <a:lumMod val="85000"/>
                        </a:schemeClr>
                      </a:solidFill>
                      <a:prstDash val="solid"/>
                    </a:lnL>
                    <a:lnR w="12700" cmpd="sng">
                      <a:solidFill>
                        <a:schemeClr val="bg1">
                          <a:lumMod val="85000"/>
                        </a:schemeClr>
                      </a:solidFill>
                      <a:prstDash val="solid"/>
                    </a:lnR>
                    <a:lnT w="12700" cmpd="sng">
                      <a:solidFill>
                        <a:schemeClr val="bg1">
                          <a:lumMod val="85000"/>
                        </a:schemeClr>
                      </a:solidFill>
                      <a:prstDash val="solid"/>
                    </a:lnT>
                    <a:lnB w="12700" cmpd="sng">
                      <a:solidFill>
                        <a:schemeClr val="bg1">
                          <a:lumMod val="85000"/>
                        </a:schemeClr>
                      </a:solidFill>
                      <a:prstDash val="solid"/>
                    </a:lnB>
                  </a:tcPr>
                </a:tc>
                <a:tc>
                  <a:txBody>
                    <a:bodyPr/>
                    <a:p>
                      <a:pPr>
                        <a:buNone/>
                      </a:pPr>
                      <a:endParaRPr lang="zh-CN" altLang="en-US"/>
                    </a:p>
                  </a:txBody>
                  <a:tcPr>
                    <a:lnL w="12700" cmpd="sng">
                      <a:solidFill>
                        <a:schemeClr val="bg1">
                          <a:lumMod val="85000"/>
                        </a:schemeClr>
                      </a:solidFill>
                      <a:prstDash val="solid"/>
                    </a:lnL>
                    <a:lnR w="12700" cmpd="sng">
                      <a:solidFill>
                        <a:schemeClr val="bg1">
                          <a:lumMod val="85000"/>
                        </a:schemeClr>
                      </a:solidFill>
                      <a:prstDash val="solid"/>
                    </a:lnR>
                    <a:lnT w="12700" cmpd="sng">
                      <a:solidFill>
                        <a:schemeClr val="bg1">
                          <a:lumMod val="85000"/>
                        </a:schemeClr>
                      </a:solidFill>
                      <a:prstDash val="solid"/>
                    </a:lnT>
                    <a:lnB w="12700" cmpd="sng">
                      <a:solidFill>
                        <a:schemeClr val="bg1">
                          <a:lumMod val="85000"/>
                        </a:schemeClr>
                      </a:solidFill>
                      <a:prstDash val="solid"/>
                    </a:lnB>
                  </a:tcPr>
                </a:tc>
                <a:tc>
                  <a:txBody>
                    <a:bodyPr/>
                    <a:p>
                      <a:pPr>
                        <a:buNone/>
                      </a:pPr>
                      <a:endParaRPr lang="zh-CN" altLang="en-US"/>
                    </a:p>
                  </a:txBody>
                  <a:tcPr>
                    <a:lnL w="12700" cmpd="sng">
                      <a:solidFill>
                        <a:schemeClr val="bg1">
                          <a:lumMod val="85000"/>
                        </a:schemeClr>
                      </a:solidFill>
                      <a:prstDash val="solid"/>
                    </a:lnL>
                    <a:lnR w="12700" cmpd="sng">
                      <a:solidFill>
                        <a:schemeClr val="bg1">
                          <a:lumMod val="85000"/>
                        </a:schemeClr>
                      </a:solidFill>
                      <a:prstDash val="solid"/>
                    </a:lnR>
                    <a:lnT w="12700" cmpd="sng">
                      <a:solidFill>
                        <a:schemeClr val="bg1">
                          <a:lumMod val="85000"/>
                        </a:schemeClr>
                      </a:solidFill>
                      <a:prstDash val="solid"/>
                    </a:lnT>
                    <a:lnB w="12700" cmpd="sng">
                      <a:solidFill>
                        <a:schemeClr val="bg1">
                          <a:lumMod val="85000"/>
                        </a:schemeClr>
                      </a:solidFill>
                      <a:prstDash val="solid"/>
                    </a:lnB>
                  </a:tcPr>
                </a:tc>
                <a:tc>
                  <a:txBody>
                    <a:bodyPr/>
                    <a:p>
                      <a:pPr>
                        <a:buNone/>
                      </a:pPr>
                      <a:endParaRPr lang="zh-CN" altLang="en-US"/>
                    </a:p>
                  </a:txBody>
                  <a:tcPr>
                    <a:lnL w="12700" cmpd="sng">
                      <a:solidFill>
                        <a:schemeClr val="bg1">
                          <a:lumMod val="85000"/>
                        </a:schemeClr>
                      </a:solidFill>
                      <a:prstDash val="solid"/>
                    </a:lnL>
                    <a:lnR w="12700" cmpd="sng">
                      <a:solidFill>
                        <a:schemeClr val="bg1">
                          <a:lumMod val="85000"/>
                        </a:schemeClr>
                      </a:solidFill>
                      <a:prstDash val="solid"/>
                    </a:lnR>
                    <a:lnT w="12700" cmpd="sng">
                      <a:solidFill>
                        <a:schemeClr val="bg1">
                          <a:lumMod val="85000"/>
                        </a:schemeClr>
                      </a:solidFill>
                      <a:prstDash val="solid"/>
                    </a:lnT>
                    <a:lnB w="12700" cmpd="sng">
                      <a:solidFill>
                        <a:schemeClr val="bg1">
                          <a:lumMod val="85000"/>
                        </a:schemeClr>
                      </a:solidFill>
                      <a:prstDash val="solid"/>
                    </a:lnB>
                  </a:tcPr>
                </a:tc>
                <a:tc>
                  <a:txBody>
                    <a:bodyPr/>
                    <a:p>
                      <a:pPr>
                        <a:buNone/>
                      </a:pPr>
                      <a:endParaRPr lang="zh-CN" altLang="en-US"/>
                    </a:p>
                  </a:txBody>
                  <a:tcPr>
                    <a:lnL w="12700" cmpd="sng">
                      <a:solidFill>
                        <a:schemeClr val="bg1">
                          <a:lumMod val="85000"/>
                        </a:schemeClr>
                      </a:solidFill>
                      <a:prstDash val="solid"/>
                    </a:lnL>
                    <a:lnR w="12700" cmpd="sng">
                      <a:solidFill>
                        <a:schemeClr val="bg1">
                          <a:lumMod val="85000"/>
                        </a:schemeClr>
                      </a:solidFill>
                      <a:prstDash val="solid"/>
                    </a:lnR>
                    <a:lnT w="12700" cmpd="sng">
                      <a:solidFill>
                        <a:schemeClr val="bg1">
                          <a:lumMod val="85000"/>
                        </a:schemeClr>
                      </a:solidFill>
                      <a:prstDash val="solid"/>
                    </a:lnT>
                    <a:lnB w="12700" cmpd="sng">
                      <a:solidFill>
                        <a:schemeClr val="bg1">
                          <a:lumMod val="85000"/>
                        </a:schemeClr>
                      </a:solidFill>
                      <a:prstDash val="solid"/>
                    </a:lnB>
                  </a:tcPr>
                </a:tc>
              </a:tr>
              <a:tr h="520065">
                <a:tc>
                  <a:txBody>
                    <a:bodyPr/>
                    <a:p>
                      <a:pPr>
                        <a:buNone/>
                      </a:pPr>
                      <a:endParaRPr lang="zh-CN" altLang="en-US"/>
                    </a:p>
                  </a:txBody>
                  <a:tcPr>
                    <a:lnL w="12700" cmpd="sng">
                      <a:solidFill>
                        <a:schemeClr val="bg1">
                          <a:lumMod val="85000"/>
                        </a:schemeClr>
                      </a:solidFill>
                      <a:prstDash val="solid"/>
                    </a:lnL>
                    <a:lnR w="12700" cmpd="sng">
                      <a:solidFill>
                        <a:schemeClr val="bg1">
                          <a:lumMod val="85000"/>
                        </a:schemeClr>
                      </a:solidFill>
                      <a:prstDash val="solid"/>
                    </a:lnR>
                    <a:lnT w="12700" cmpd="sng">
                      <a:solidFill>
                        <a:schemeClr val="bg1">
                          <a:lumMod val="85000"/>
                        </a:schemeClr>
                      </a:solidFill>
                      <a:prstDash val="solid"/>
                    </a:lnT>
                    <a:lnB w="12700" cmpd="sng">
                      <a:solidFill>
                        <a:schemeClr val="bg1">
                          <a:lumMod val="85000"/>
                        </a:schemeClr>
                      </a:solidFill>
                      <a:prstDash val="solid"/>
                    </a:lnB>
                  </a:tcPr>
                </a:tc>
                <a:tc>
                  <a:txBody>
                    <a:bodyPr/>
                    <a:p>
                      <a:pPr>
                        <a:buNone/>
                      </a:pPr>
                      <a:endParaRPr lang="zh-CN" altLang="en-US"/>
                    </a:p>
                  </a:txBody>
                  <a:tcPr>
                    <a:lnL w="12700" cmpd="sng">
                      <a:solidFill>
                        <a:schemeClr val="bg1">
                          <a:lumMod val="85000"/>
                        </a:schemeClr>
                      </a:solidFill>
                      <a:prstDash val="solid"/>
                    </a:lnL>
                    <a:lnR w="12700" cmpd="sng">
                      <a:solidFill>
                        <a:schemeClr val="bg1">
                          <a:lumMod val="85000"/>
                        </a:schemeClr>
                      </a:solidFill>
                      <a:prstDash val="solid"/>
                    </a:lnR>
                    <a:lnT w="12700" cmpd="sng">
                      <a:solidFill>
                        <a:schemeClr val="bg1">
                          <a:lumMod val="85000"/>
                        </a:schemeClr>
                      </a:solidFill>
                      <a:prstDash val="solid"/>
                    </a:lnT>
                    <a:lnB w="12700" cmpd="sng">
                      <a:solidFill>
                        <a:schemeClr val="bg1">
                          <a:lumMod val="85000"/>
                        </a:schemeClr>
                      </a:solidFill>
                      <a:prstDash val="solid"/>
                    </a:lnB>
                  </a:tcPr>
                </a:tc>
                <a:tc>
                  <a:txBody>
                    <a:bodyPr/>
                    <a:p>
                      <a:pPr>
                        <a:buNone/>
                      </a:pPr>
                      <a:endParaRPr lang="zh-CN" altLang="en-US"/>
                    </a:p>
                  </a:txBody>
                  <a:tcPr>
                    <a:lnL w="12700" cmpd="sng">
                      <a:solidFill>
                        <a:schemeClr val="bg1">
                          <a:lumMod val="85000"/>
                        </a:schemeClr>
                      </a:solidFill>
                      <a:prstDash val="solid"/>
                    </a:lnL>
                    <a:lnR w="12700" cmpd="sng">
                      <a:solidFill>
                        <a:schemeClr val="bg1">
                          <a:lumMod val="85000"/>
                        </a:schemeClr>
                      </a:solidFill>
                      <a:prstDash val="solid"/>
                    </a:lnR>
                    <a:lnT w="12700" cmpd="sng">
                      <a:solidFill>
                        <a:schemeClr val="bg1">
                          <a:lumMod val="85000"/>
                        </a:schemeClr>
                      </a:solidFill>
                      <a:prstDash val="solid"/>
                    </a:lnT>
                    <a:lnB w="12700" cmpd="sng">
                      <a:solidFill>
                        <a:schemeClr val="bg1">
                          <a:lumMod val="85000"/>
                        </a:schemeClr>
                      </a:solidFill>
                      <a:prstDash val="solid"/>
                    </a:lnB>
                  </a:tcPr>
                </a:tc>
                <a:tc>
                  <a:txBody>
                    <a:bodyPr/>
                    <a:p>
                      <a:pPr>
                        <a:buNone/>
                      </a:pPr>
                      <a:endParaRPr lang="zh-CN" altLang="en-US"/>
                    </a:p>
                  </a:txBody>
                  <a:tcPr>
                    <a:lnL w="12700" cmpd="sng">
                      <a:solidFill>
                        <a:schemeClr val="bg1">
                          <a:lumMod val="85000"/>
                        </a:schemeClr>
                      </a:solidFill>
                      <a:prstDash val="solid"/>
                    </a:lnL>
                    <a:lnR w="12700" cmpd="sng">
                      <a:solidFill>
                        <a:schemeClr val="bg1">
                          <a:lumMod val="85000"/>
                        </a:schemeClr>
                      </a:solidFill>
                      <a:prstDash val="solid"/>
                    </a:lnR>
                    <a:lnT w="12700" cmpd="sng">
                      <a:solidFill>
                        <a:schemeClr val="bg1">
                          <a:lumMod val="85000"/>
                        </a:schemeClr>
                      </a:solidFill>
                      <a:prstDash val="solid"/>
                    </a:lnT>
                    <a:lnB w="12700" cmpd="sng">
                      <a:solidFill>
                        <a:schemeClr val="bg1">
                          <a:lumMod val="85000"/>
                        </a:schemeClr>
                      </a:solidFill>
                      <a:prstDash val="solid"/>
                    </a:lnB>
                  </a:tcPr>
                </a:tc>
                <a:tc>
                  <a:txBody>
                    <a:bodyPr/>
                    <a:p>
                      <a:pPr>
                        <a:buNone/>
                      </a:pPr>
                      <a:endParaRPr lang="zh-CN" altLang="en-US"/>
                    </a:p>
                  </a:txBody>
                  <a:tcPr>
                    <a:lnL w="12700" cmpd="sng">
                      <a:solidFill>
                        <a:schemeClr val="bg1">
                          <a:lumMod val="85000"/>
                        </a:schemeClr>
                      </a:solidFill>
                      <a:prstDash val="solid"/>
                    </a:lnL>
                    <a:lnR w="12700" cmpd="sng">
                      <a:solidFill>
                        <a:schemeClr val="bg1">
                          <a:lumMod val="85000"/>
                        </a:schemeClr>
                      </a:solidFill>
                      <a:prstDash val="solid"/>
                    </a:lnR>
                    <a:lnT w="12700" cmpd="sng">
                      <a:solidFill>
                        <a:schemeClr val="bg1">
                          <a:lumMod val="85000"/>
                        </a:schemeClr>
                      </a:solidFill>
                      <a:prstDash val="solid"/>
                    </a:lnT>
                    <a:lnB w="12700" cmpd="sng">
                      <a:solidFill>
                        <a:schemeClr val="bg1">
                          <a:lumMod val="85000"/>
                        </a:schemeClr>
                      </a:solidFill>
                      <a:prstDash val="solid"/>
                    </a:lnB>
                  </a:tcPr>
                </a:tc>
                <a:tc>
                  <a:txBody>
                    <a:bodyPr/>
                    <a:p>
                      <a:pPr>
                        <a:buNone/>
                      </a:pPr>
                      <a:endParaRPr lang="zh-CN" altLang="en-US"/>
                    </a:p>
                  </a:txBody>
                  <a:tcPr>
                    <a:lnL w="12700" cmpd="sng">
                      <a:solidFill>
                        <a:schemeClr val="bg1">
                          <a:lumMod val="85000"/>
                        </a:schemeClr>
                      </a:solidFill>
                      <a:prstDash val="solid"/>
                    </a:lnL>
                    <a:lnR w="12700" cmpd="sng">
                      <a:solidFill>
                        <a:schemeClr val="bg1">
                          <a:lumMod val="85000"/>
                        </a:schemeClr>
                      </a:solidFill>
                      <a:prstDash val="solid"/>
                    </a:lnR>
                    <a:lnT w="12700" cmpd="sng">
                      <a:solidFill>
                        <a:schemeClr val="bg1">
                          <a:lumMod val="85000"/>
                        </a:schemeClr>
                      </a:solidFill>
                      <a:prstDash val="solid"/>
                    </a:lnT>
                    <a:lnB w="12700" cmpd="sng">
                      <a:solidFill>
                        <a:schemeClr val="bg1">
                          <a:lumMod val="85000"/>
                        </a:schemeClr>
                      </a:solidFill>
                      <a:prstDash val="solid"/>
                    </a:lnB>
                  </a:tcPr>
                </a:tc>
                <a:tc>
                  <a:txBody>
                    <a:bodyPr/>
                    <a:p>
                      <a:pPr>
                        <a:buNone/>
                      </a:pPr>
                      <a:endParaRPr lang="zh-CN" altLang="en-US"/>
                    </a:p>
                  </a:txBody>
                  <a:tcPr>
                    <a:lnL w="12700" cmpd="sng">
                      <a:solidFill>
                        <a:schemeClr val="bg1">
                          <a:lumMod val="85000"/>
                        </a:schemeClr>
                      </a:solidFill>
                      <a:prstDash val="solid"/>
                    </a:lnL>
                    <a:lnR w="12700" cmpd="sng">
                      <a:solidFill>
                        <a:schemeClr val="bg1">
                          <a:lumMod val="85000"/>
                        </a:schemeClr>
                      </a:solidFill>
                      <a:prstDash val="solid"/>
                    </a:lnR>
                    <a:lnT w="12700" cmpd="sng">
                      <a:solidFill>
                        <a:schemeClr val="bg1">
                          <a:lumMod val="85000"/>
                        </a:schemeClr>
                      </a:solidFill>
                      <a:prstDash val="solid"/>
                    </a:lnT>
                    <a:lnB w="12700" cmpd="sng">
                      <a:solidFill>
                        <a:schemeClr val="bg1">
                          <a:lumMod val="85000"/>
                        </a:schemeClr>
                      </a:solidFill>
                      <a:prstDash val="solid"/>
                    </a:lnB>
                  </a:tcPr>
                </a:tc>
                <a:tc>
                  <a:txBody>
                    <a:bodyPr/>
                    <a:p>
                      <a:pPr>
                        <a:buNone/>
                      </a:pPr>
                      <a:endParaRPr lang="zh-CN" altLang="en-US"/>
                    </a:p>
                  </a:txBody>
                  <a:tcPr>
                    <a:lnL w="12700" cmpd="sng">
                      <a:solidFill>
                        <a:schemeClr val="bg1">
                          <a:lumMod val="85000"/>
                        </a:schemeClr>
                      </a:solidFill>
                      <a:prstDash val="solid"/>
                    </a:lnL>
                    <a:lnR w="12700" cmpd="sng">
                      <a:solidFill>
                        <a:schemeClr val="bg1">
                          <a:lumMod val="85000"/>
                        </a:schemeClr>
                      </a:solidFill>
                      <a:prstDash val="solid"/>
                    </a:lnR>
                    <a:lnT w="12700" cmpd="sng">
                      <a:solidFill>
                        <a:schemeClr val="bg1">
                          <a:lumMod val="85000"/>
                        </a:schemeClr>
                      </a:solidFill>
                      <a:prstDash val="solid"/>
                    </a:lnT>
                    <a:lnB w="12700" cmpd="sng">
                      <a:solidFill>
                        <a:schemeClr val="bg1">
                          <a:lumMod val="85000"/>
                        </a:schemeClr>
                      </a:solidFill>
                      <a:prstDash val="solid"/>
                    </a:lnB>
                  </a:tcPr>
                </a:tc>
              </a:tr>
              <a:tr h="520065">
                <a:tc>
                  <a:txBody>
                    <a:bodyPr/>
                    <a:p>
                      <a:pPr>
                        <a:buNone/>
                      </a:pPr>
                      <a:endParaRPr lang="zh-CN" altLang="en-US"/>
                    </a:p>
                  </a:txBody>
                  <a:tcPr>
                    <a:lnL w="12700" cmpd="sng">
                      <a:solidFill>
                        <a:schemeClr val="bg1">
                          <a:lumMod val="85000"/>
                        </a:schemeClr>
                      </a:solidFill>
                      <a:prstDash val="solid"/>
                    </a:lnL>
                    <a:lnR w="12700" cmpd="sng">
                      <a:solidFill>
                        <a:schemeClr val="bg1">
                          <a:lumMod val="85000"/>
                        </a:schemeClr>
                      </a:solidFill>
                      <a:prstDash val="solid"/>
                    </a:lnR>
                    <a:lnT w="12700" cmpd="sng">
                      <a:solidFill>
                        <a:schemeClr val="bg1">
                          <a:lumMod val="85000"/>
                        </a:schemeClr>
                      </a:solidFill>
                      <a:prstDash val="solid"/>
                    </a:lnT>
                    <a:lnB w="12700" cmpd="sng">
                      <a:solidFill>
                        <a:schemeClr val="bg1">
                          <a:lumMod val="85000"/>
                        </a:schemeClr>
                      </a:solidFill>
                      <a:prstDash val="solid"/>
                    </a:lnB>
                  </a:tcPr>
                </a:tc>
                <a:tc>
                  <a:txBody>
                    <a:bodyPr/>
                    <a:p>
                      <a:pPr>
                        <a:buNone/>
                      </a:pPr>
                      <a:endParaRPr lang="zh-CN" altLang="en-US"/>
                    </a:p>
                  </a:txBody>
                  <a:tcPr>
                    <a:lnL w="12700" cmpd="sng">
                      <a:solidFill>
                        <a:schemeClr val="bg1">
                          <a:lumMod val="85000"/>
                        </a:schemeClr>
                      </a:solidFill>
                      <a:prstDash val="solid"/>
                    </a:lnL>
                    <a:lnR w="12700" cmpd="sng">
                      <a:solidFill>
                        <a:schemeClr val="bg1">
                          <a:lumMod val="85000"/>
                        </a:schemeClr>
                      </a:solidFill>
                      <a:prstDash val="solid"/>
                    </a:lnR>
                    <a:lnT w="12700" cmpd="sng">
                      <a:solidFill>
                        <a:schemeClr val="bg1">
                          <a:lumMod val="85000"/>
                        </a:schemeClr>
                      </a:solidFill>
                      <a:prstDash val="solid"/>
                    </a:lnT>
                    <a:lnB w="12700" cmpd="sng">
                      <a:solidFill>
                        <a:schemeClr val="bg1">
                          <a:lumMod val="85000"/>
                        </a:schemeClr>
                      </a:solidFill>
                      <a:prstDash val="solid"/>
                    </a:lnB>
                  </a:tcPr>
                </a:tc>
                <a:tc>
                  <a:txBody>
                    <a:bodyPr/>
                    <a:p>
                      <a:pPr>
                        <a:buNone/>
                      </a:pPr>
                      <a:endParaRPr lang="zh-CN" altLang="en-US"/>
                    </a:p>
                  </a:txBody>
                  <a:tcPr>
                    <a:lnL w="12700" cmpd="sng">
                      <a:solidFill>
                        <a:schemeClr val="bg1">
                          <a:lumMod val="85000"/>
                        </a:schemeClr>
                      </a:solidFill>
                      <a:prstDash val="solid"/>
                    </a:lnL>
                    <a:lnR w="12700" cmpd="sng">
                      <a:solidFill>
                        <a:schemeClr val="bg1">
                          <a:lumMod val="85000"/>
                        </a:schemeClr>
                      </a:solidFill>
                      <a:prstDash val="solid"/>
                    </a:lnR>
                    <a:lnT w="12700" cmpd="sng">
                      <a:solidFill>
                        <a:schemeClr val="bg1">
                          <a:lumMod val="85000"/>
                        </a:schemeClr>
                      </a:solidFill>
                      <a:prstDash val="solid"/>
                    </a:lnT>
                    <a:lnB w="12700" cmpd="sng">
                      <a:solidFill>
                        <a:schemeClr val="bg1">
                          <a:lumMod val="85000"/>
                        </a:schemeClr>
                      </a:solidFill>
                      <a:prstDash val="solid"/>
                    </a:lnB>
                  </a:tcPr>
                </a:tc>
                <a:tc>
                  <a:txBody>
                    <a:bodyPr/>
                    <a:p>
                      <a:pPr>
                        <a:buNone/>
                      </a:pPr>
                      <a:endParaRPr lang="zh-CN" altLang="en-US"/>
                    </a:p>
                  </a:txBody>
                  <a:tcPr>
                    <a:lnL w="12700" cmpd="sng">
                      <a:solidFill>
                        <a:schemeClr val="bg1">
                          <a:lumMod val="85000"/>
                        </a:schemeClr>
                      </a:solidFill>
                      <a:prstDash val="solid"/>
                    </a:lnL>
                    <a:lnR w="12700" cmpd="sng">
                      <a:solidFill>
                        <a:schemeClr val="bg1">
                          <a:lumMod val="85000"/>
                        </a:schemeClr>
                      </a:solidFill>
                      <a:prstDash val="solid"/>
                    </a:lnR>
                    <a:lnT w="12700" cmpd="sng">
                      <a:solidFill>
                        <a:schemeClr val="bg1">
                          <a:lumMod val="85000"/>
                        </a:schemeClr>
                      </a:solidFill>
                      <a:prstDash val="solid"/>
                    </a:lnT>
                    <a:lnB w="12700" cmpd="sng">
                      <a:solidFill>
                        <a:schemeClr val="bg1">
                          <a:lumMod val="85000"/>
                        </a:schemeClr>
                      </a:solidFill>
                      <a:prstDash val="solid"/>
                    </a:lnB>
                  </a:tcPr>
                </a:tc>
                <a:tc>
                  <a:txBody>
                    <a:bodyPr/>
                    <a:p>
                      <a:pPr>
                        <a:buNone/>
                      </a:pPr>
                      <a:endParaRPr lang="zh-CN" altLang="en-US"/>
                    </a:p>
                  </a:txBody>
                  <a:tcPr>
                    <a:lnL w="12700" cmpd="sng">
                      <a:solidFill>
                        <a:schemeClr val="bg1">
                          <a:lumMod val="85000"/>
                        </a:schemeClr>
                      </a:solidFill>
                      <a:prstDash val="solid"/>
                    </a:lnL>
                    <a:lnR w="12700" cmpd="sng">
                      <a:solidFill>
                        <a:schemeClr val="bg1">
                          <a:lumMod val="85000"/>
                        </a:schemeClr>
                      </a:solidFill>
                      <a:prstDash val="solid"/>
                    </a:lnR>
                    <a:lnT w="12700" cmpd="sng">
                      <a:solidFill>
                        <a:schemeClr val="bg1">
                          <a:lumMod val="85000"/>
                        </a:schemeClr>
                      </a:solidFill>
                      <a:prstDash val="solid"/>
                    </a:lnT>
                    <a:lnB w="12700" cmpd="sng">
                      <a:solidFill>
                        <a:schemeClr val="bg1">
                          <a:lumMod val="85000"/>
                        </a:schemeClr>
                      </a:solidFill>
                      <a:prstDash val="solid"/>
                    </a:lnB>
                  </a:tcPr>
                </a:tc>
                <a:tc>
                  <a:txBody>
                    <a:bodyPr/>
                    <a:p>
                      <a:pPr>
                        <a:buNone/>
                      </a:pPr>
                      <a:endParaRPr lang="zh-CN" altLang="en-US"/>
                    </a:p>
                  </a:txBody>
                  <a:tcPr>
                    <a:lnL w="12700" cmpd="sng">
                      <a:solidFill>
                        <a:schemeClr val="bg1">
                          <a:lumMod val="85000"/>
                        </a:schemeClr>
                      </a:solidFill>
                      <a:prstDash val="solid"/>
                    </a:lnL>
                    <a:lnR w="12700" cmpd="sng">
                      <a:solidFill>
                        <a:schemeClr val="bg1">
                          <a:lumMod val="85000"/>
                        </a:schemeClr>
                      </a:solidFill>
                      <a:prstDash val="solid"/>
                    </a:lnR>
                    <a:lnT w="12700" cmpd="sng">
                      <a:solidFill>
                        <a:schemeClr val="bg1">
                          <a:lumMod val="85000"/>
                        </a:schemeClr>
                      </a:solidFill>
                      <a:prstDash val="solid"/>
                    </a:lnT>
                    <a:lnB w="12700" cmpd="sng">
                      <a:solidFill>
                        <a:schemeClr val="bg1">
                          <a:lumMod val="85000"/>
                        </a:schemeClr>
                      </a:solidFill>
                      <a:prstDash val="solid"/>
                    </a:lnB>
                  </a:tcPr>
                </a:tc>
                <a:tc>
                  <a:txBody>
                    <a:bodyPr/>
                    <a:p>
                      <a:pPr>
                        <a:buNone/>
                      </a:pPr>
                      <a:endParaRPr lang="zh-CN" altLang="en-US"/>
                    </a:p>
                  </a:txBody>
                  <a:tcPr>
                    <a:lnL w="12700" cmpd="sng">
                      <a:solidFill>
                        <a:schemeClr val="bg1">
                          <a:lumMod val="85000"/>
                        </a:schemeClr>
                      </a:solidFill>
                      <a:prstDash val="solid"/>
                    </a:lnL>
                    <a:lnR w="12700" cmpd="sng">
                      <a:solidFill>
                        <a:schemeClr val="bg1">
                          <a:lumMod val="85000"/>
                        </a:schemeClr>
                      </a:solidFill>
                      <a:prstDash val="solid"/>
                    </a:lnR>
                    <a:lnT w="12700" cmpd="sng">
                      <a:solidFill>
                        <a:schemeClr val="bg1">
                          <a:lumMod val="85000"/>
                        </a:schemeClr>
                      </a:solidFill>
                      <a:prstDash val="solid"/>
                    </a:lnT>
                    <a:lnB w="12700" cmpd="sng">
                      <a:solidFill>
                        <a:schemeClr val="bg1">
                          <a:lumMod val="85000"/>
                        </a:schemeClr>
                      </a:solidFill>
                      <a:prstDash val="solid"/>
                    </a:lnB>
                  </a:tcPr>
                </a:tc>
                <a:tc>
                  <a:txBody>
                    <a:bodyPr/>
                    <a:p>
                      <a:pPr>
                        <a:buNone/>
                      </a:pPr>
                      <a:endParaRPr lang="zh-CN" altLang="en-US"/>
                    </a:p>
                  </a:txBody>
                  <a:tcPr>
                    <a:lnL w="12700" cmpd="sng">
                      <a:solidFill>
                        <a:schemeClr val="bg1">
                          <a:lumMod val="85000"/>
                        </a:schemeClr>
                      </a:solidFill>
                      <a:prstDash val="solid"/>
                    </a:lnL>
                    <a:lnR w="12700" cmpd="sng">
                      <a:solidFill>
                        <a:schemeClr val="bg1">
                          <a:lumMod val="85000"/>
                        </a:schemeClr>
                      </a:solidFill>
                      <a:prstDash val="solid"/>
                    </a:lnR>
                    <a:lnT w="12700" cmpd="sng">
                      <a:solidFill>
                        <a:schemeClr val="bg1">
                          <a:lumMod val="85000"/>
                        </a:schemeClr>
                      </a:solidFill>
                      <a:prstDash val="solid"/>
                    </a:lnT>
                    <a:lnB w="12700" cmpd="sng">
                      <a:solidFill>
                        <a:schemeClr val="bg1">
                          <a:lumMod val="85000"/>
                        </a:schemeClr>
                      </a:solidFill>
                      <a:prstDash val="solid"/>
                    </a:lnB>
                  </a:tcPr>
                </a:tc>
              </a:tr>
              <a:tr h="520065">
                <a:tc>
                  <a:txBody>
                    <a:bodyPr/>
                    <a:p>
                      <a:pPr>
                        <a:buNone/>
                      </a:pPr>
                      <a:endParaRPr lang="zh-CN" altLang="en-US"/>
                    </a:p>
                  </a:txBody>
                  <a:tcPr>
                    <a:lnL w="12700" cmpd="sng">
                      <a:solidFill>
                        <a:schemeClr val="bg1">
                          <a:lumMod val="85000"/>
                        </a:schemeClr>
                      </a:solidFill>
                      <a:prstDash val="solid"/>
                    </a:lnL>
                    <a:lnR w="12700" cmpd="sng">
                      <a:solidFill>
                        <a:schemeClr val="bg1">
                          <a:lumMod val="85000"/>
                        </a:schemeClr>
                      </a:solidFill>
                      <a:prstDash val="solid"/>
                    </a:lnR>
                    <a:lnT w="12700" cmpd="sng">
                      <a:solidFill>
                        <a:schemeClr val="bg1">
                          <a:lumMod val="85000"/>
                        </a:schemeClr>
                      </a:solidFill>
                      <a:prstDash val="solid"/>
                    </a:lnT>
                    <a:lnB w="12700" cmpd="sng">
                      <a:solidFill>
                        <a:schemeClr val="bg1">
                          <a:lumMod val="85000"/>
                        </a:schemeClr>
                      </a:solidFill>
                      <a:prstDash val="solid"/>
                    </a:lnB>
                  </a:tcPr>
                </a:tc>
                <a:tc>
                  <a:txBody>
                    <a:bodyPr/>
                    <a:p>
                      <a:pPr>
                        <a:buNone/>
                      </a:pPr>
                      <a:endParaRPr lang="zh-CN" altLang="en-US"/>
                    </a:p>
                  </a:txBody>
                  <a:tcPr>
                    <a:lnL w="12700" cmpd="sng">
                      <a:solidFill>
                        <a:schemeClr val="bg1">
                          <a:lumMod val="85000"/>
                        </a:schemeClr>
                      </a:solidFill>
                      <a:prstDash val="solid"/>
                    </a:lnL>
                    <a:lnR w="12700" cmpd="sng">
                      <a:solidFill>
                        <a:schemeClr val="bg1">
                          <a:lumMod val="85000"/>
                        </a:schemeClr>
                      </a:solidFill>
                      <a:prstDash val="solid"/>
                    </a:lnR>
                    <a:lnT w="12700" cmpd="sng">
                      <a:solidFill>
                        <a:schemeClr val="bg1">
                          <a:lumMod val="85000"/>
                        </a:schemeClr>
                      </a:solidFill>
                      <a:prstDash val="solid"/>
                    </a:lnT>
                    <a:lnB w="12700" cmpd="sng">
                      <a:solidFill>
                        <a:schemeClr val="bg1">
                          <a:lumMod val="85000"/>
                        </a:schemeClr>
                      </a:solidFill>
                      <a:prstDash val="solid"/>
                    </a:lnB>
                  </a:tcPr>
                </a:tc>
                <a:tc>
                  <a:txBody>
                    <a:bodyPr/>
                    <a:p>
                      <a:pPr>
                        <a:buNone/>
                      </a:pPr>
                      <a:endParaRPr lang="zh-CN" altLang="en-US"/>
                    </a:p>
                  </a:txBody>
                  <a:tcPr>
                    <a:lnL w="12700" cmpd="sng">
                      <a:solidFill>
                        <a:schemeClr val="bg1">
                          <a:lumMod val="85000"/>
                        </a:schemeClr>
                      </a:solidFill>
                      <a:prstDash val="solid"/>
                    </a:lnL>
                    <a:lnR w="12700" cmpd="sng">
                      <a:solidFill>
                        <a:schemeClr val="bg1">
                          <a:lumMod val="85000"/>
                        </a:schemeClr>
                      </a:solidFill>
                      <a:prstDash val="solid"/>
                    </a:lnR>
                    <a:lnT w="12700" cmpd="sng">
                      <a:solidFill>
                        <a:schemeClr val="bg1">
                          <a:lumMod val="85000"/>
                        </a:schemeClr>
                      </a:solidFill>
                      <a:prstDash val="solid"/>
                    </a:lnT>
                    <a:lnB w="12700" cmpd="sng">
                      <a:solidFill>
                        <a:schemeClr val="bg1">
                          <a:lumMod val="85000"/>
                        </a:schemeClr>
                      </a:solidFill>
                      <a:prstDash val="solid"/>
                    </a:lnB>
                  </a:tcPr>
                </a:tc>
                <a:tc>
                  <a:txBody>
                    <a:bodyPr/>
                    <a:p>
                      <a:pPr>
                        <a:buNone/>
                      </a:pPr>
                      <a:endParaRPr lang="zh-CN" altLang="en-US"/>
                    </a:p>
                  </a:txBody>
                  <a:tcPr>
                    <a:lnL w="12700" cmpd="sng">
                      <a:solidFill>
                        <a:schemeClr val="bg1">
                          <a:lumMod val="85000"/>
                        </a:schemeClr>
                      </a:solidFill>
                      <a:prstDash val="solid"/>
                    </a:lnL>
                    <a:lnR w="12700" cmpd="sng">
                      <a:solidFill>
                        <a:schemeClr val="bg1">
                          <a:lumMod val="85000"/>
                        </a:schemeClr>
                      </a:solidFill>
                      <a:prstDash val="solid"/>
                    </a:lnR>
                    <a:lnT w="12700" cmpd="sng">
                      <a:solidFill>
                        <a:schemeClr val="bg1">
                          <a:lumMod val="85000"/>
                        </a:schemeClr>
                      </a:solidFill>
                      <a:prstDash val="solid"/>
                    </a:lnT>
                    <a:lnB w="12700" cmpd="sng">
                      <a:solidFill>
                        <a:schemeClr val="bg1">
                          <a:lumMod val="85000"/>
                        </a:schemeClr>
                      </a:solidFill>
                      <a:prstDash val="solid"/>
                    </a:lnB>
                  </a:tcPr>
                </a:tc>
                <a:tc>
                  <a:txBody>
                    <a:bodyPr/>
                    <a:p>
                      <a:pPr>
                        <a:buNone/>
                      </a:pPr>
                      <a:endParaRPr lang="zh-CN" altLang="en-US"/>
                    </a:p>
                  </a:txBody>
                  <a:tcPr>
                    <a:lnL w="12700" cmpd="sng">
                      <a:solidFill>
                        <a:schemeClr val="bg1">
                          <a:lumMod val="85000"/>
                        </a:schemeClr>
                      </a:solidFill>
                      <a:prstDash val="solid"/>
                    </a:lnL>
                    <a:lnR w="12700" cmpd="sng">
                      <a:solidFill>
                        <a:schemeClr val="bg1">
                          <a:lumMod val="85000"/>
                        </a:schemeClr>
                      </a:solidFill>
                      <a:prstDash val="solid"/>
                    </a:lnR>
                    <a:lnT w="12700" cmpd="sng">
                      <a:solidFill>
                        <a:schemeClr val="bg1">
                          <a:lumMod val="85000"/>
                        </a:schemeClr>
                      </a:solidFill>
                      <a:prstDash val="solid"/>
                    </a:lnT>
                    <a:lnB w="12700" cmpd="sng">
                      <a:solidFill>
                        <a:schemeClr val="bg1">
                          <a:lumMod val="85000"/>
                        </a:schemeClr>
                      </a:solidFill>
                      <a:prstDash val="solid"/>
                    </a:lnB>
                  </a:tcPr>
                </a:tc>
                <a:tc>
                  <a:txBody>
                    <a:bodyPr/>
                    <a:p>
                      <a:pPr>
                        <a:buNone/>
                      </a:pPr>
                      <a:endParaRPr lang="zh-CN" altLang="en-US"/>
                    </a:p>
                  </a:txBody>
                  <a:tcPr>
                    <a:lnL w="12700" cmpd="sng">
                      <a:solidFill>
                        <a:schemeClr val="bg1">
                          <a:lumMod val="85000"/>
                        </a:schemeClr>
                      </a:solidFill>
                      <a:prstDash val="solid"/>
                    </a:lnL>
                    <a:lnR w="12700" cmpd="sng">
                      <a:solidFill>
                        <a:schemeClr val="bg1">
                          <a:lumMod val="85000"/>
                        </a:schemeClr>
                      </a:solidFill>
                      <a:prstDash val="solid"/>
                    </a:lnR>
                    <a:lnT w="12700" cmpd="sng">
                      <a:solidFill>
                        <a:schemeClr val="bg1">
                          <a:lumMod val="85000"/>
                        </a:schemeClr>
                      </a:solidFill>
                      <a:prstDash val="solid"/>
                    </a:lnT>
                    <a:lnB w="12700" cmpd="sng">
                      <a:solidFill>
                        <a:schemeClr val="bg1">
                          <a:lumMod val="85000"/>
                        </a:schemeClr>
                      </a:solidFill>
                      <a:prstDash val="solid"/>
                    </a:lnB>
                  </a:tcPr>
                </a:tc>
                <a:tc>
                  <a:txBody>
                    <a:bodyPr/>
                    <a:p>
                      <a:pPr>
                        <a:buNone/>
                      </a:pPr>
                      <a:endParaRPr lang="zh-CN" altLang="en-US"/>
                    </a:p>
                  </a:txBody>
                  <a:tcPr>
                    <a:lnL w="12700" cmpd="sng">
                      <a:solidFill>
                        <a:schemeClr val="bg1">
                          <a:lumMod val="85000"/>
                        </a:schemeClr>
                      </a:solidFill>
                      <a:prstDash val="solid"/>
                    </a:lnL>
                    <a:lnR w="12700" cmpd="sng">
                      <a:solidFill>
                        <a:schemeClr val="bg1">
                          <a:lumMod val="85000"/>
                        </a:schemeClr>
                      </a:solidFill>
                      <a:prstDash val="solid"/>
                    </a:lnR>
                    <a:lnT w="12700" cmpd="sng">
                      <a:solidFill>
                        <a:schemeClr val="bg1">
                          <a:lumMod val="85000"/>
                        </a:schemeClr>
                      </a:solidFill>
                      <a:prstDash val="solid"/>
                    </a:lnT>
                    <a:lnB w="12700" cmpd="sng">
                      <a:solidFill>
                        <a:schemeClr val="bg1">
                          <a:lumMod val="85000"/>
                        </a:schemeClr>
                      </a:solidFill>
                      <a:prstDash val="solid"/>
                    </a:lnB>
                  </a:tcPr>
                </a:tc>
                <a:tc>
                  <a:txBody>
                    <a:bodyPr/>
                    <a:p>
                      <a:pPr>
                        <a:buNone/>
                      </a:pPr>
                      <a:endParaRPr lang="zh-CN" altLang="en-US"/>
                    </a:p>
                  </a:txBody>
                  <a:tcPr>
                    <a:lnL w="12700" cmpd="sng">
                      <a:solidFill>
                        <a:schemeClr val="bg1">
                          <a:lumMod val="85000"/>
                        </a:schemeClr>
                      </a:solidFill>
                      <a:prstDash val="solid"/>
                    </a:lnL>
                    <a:lnR w="12700" cmpd="sng">
                      <a:solidFill>
                        <a:schemeClr val="bg1">
                          <a:lumMod val="85000"/>
                        </a:schemeClr>
                      </a:solidFill>
                      <a:prstDash val="solid"/>
                    </a:lnR>
                    <a:lnT w="12700" cmpd="sng">
                      <a:solidFill>
                        <a:schemeClr val="bg1">
                          <a:lumMod val="85000"/>
                        </a:schemeClr>
                      </a:solidFill>
                      <a:prstDash val="solid"/>
                    </a:lnT>
                    <a:lnB w="12700" cmpd="sng">
                      <a:solidFill>
                        <a:schemeClr val="bg1">
                          <a:lumMod val="85000"/>
                        </a:schemeClr>
                      </a:solidFill>
                      <a:prstDash val="solid"/>
                    </a:lnB>
                  </a:tcPr>
                </a:tc>
              </a:tr>
              <a:tr h="520065">
                <a:tc>
                  <a:txBody>
                    <a:bodyPr/>
                    <a:p>
                      <a:pPr>
                        <a:buNone/>
                      </a:pPr>
                      <a:endParaRPr lang="zh-CN" altLang="en-US"/>
                    </a:p>
                  </a:txBody>
                  <a:tcPr>
                    <a:lnL w="12700" cmpd="sng">
                      <a:solidFill>
                        <a:schemeClr val="bg1">
                          <a:lumMod val="85000"/>
                        </a:schemeClr>
                      </a:solidFill>
                      <a:prstDash val="solid"/>
                    </a:lnL>
                    <a:lnR w="12700" cmpd="sng">
                      <a:solidFill>
                        <a:schemeClr val="bg1">
                          <a:lumMod val="85000"/>
                        </a:schemeClr>
                      </a:solidFill>
                      <a:prstDash val="solid"/>
                    </a:lnR>
                    <a:lnT w="12700" cmpd="sng">
                      <a:solidFill>
                        <a:schemeClr val="bg1">
                          <a:lumMod val="85000"/>
                        </a:schemeClr>
                      </a:solidFill>
                      <a:prstDash val="solid"/>
                    </a:lnT>
                    <a:lnB w="12700" cmpd="sng">
                      <a:solidFill>
                        <a:schemeClr val="bg1">
                          <a:lumMod val="85000"/>
                        </a:schemeClr>
                      </a:solidFill>
                      <a:prstDash val="solid"/>
                    </a:lnB>
                  </a:tcPr>
                </a:tc>
                <a:tc>
                  <a:txBody>
                    <a:bodyPr/>
                    <a:p>
                      <a:pPr>
                        <a:buNone/>
                      </a:pPr>
                      <a:endParaRPr lang="zh-CN" altLang="en-US"/>
                    </a:p>
                  </a:txBody>
                  <a:tcPr>
                    <a:lnL w="12700" cmpd="sng">
                      <a:solidFill>
                        <a:schemeClr val="bg1">
                          <a:lumMod val="85000"/>
                        </a:schemeClr>
                      </a:solidFill>
                      <a:prstDash val="solid"/>
                    </a:lnL>
                    <a:lnR w="12700" cmpd="sng">
                      <a:solidFill>
                        <a:schemeClr val="bg1">
                          <a:lumMod val="85000"/>
                        </a:schemeClr>
                      </a:solidFill>
                      <a:prstDash val="solid"/>
                    </a:lnR>
                    <a:lnT w="12700" cmpd="sng">
                      <a:solidFill>
                        <a:schemeClr val="bg1">
                          <a:lumMod val="85000"/>
                        </a:schemeClr>
                      </a:solidFill>
                      <a:prstDash val="solid"/>
                    </a:lnT>
                    <a:lnB w="12700" cmpd="sng">
                      <a:solidFill>
                        <a:schemeClr val="bg1">
                          <a:lumMod val="85000"/>
                        </a:schemeClr>
                      </a:solidFill>
                      <a:prstDash val="solid"/>
                    </a:lnB>
                  </a:tcPr>
                </a:tc>
                <a:tc>
                  <a:txBody>
                    <a:bodyPr/>
                    <a:p>
                      <a:pPr>
                        <a:buNone/>
                      </a:pPr>
                      <a:endParaRPr lang="zh-CN" altLang="en-US"/>
                    </a:p>
                  </a:txBody>
                  <a:tcPr>
                    <a:lnL w="12700" cmpd="sng">
                      <a:solidFill>
                        <a:schemeClr val="bg1">
                          <a:lumMod val="85000"/>
                        </a:schemeClr>
                      </a:solidFill>
                      <a:prstDash val="solid"/>
                    </a:lnL>
                    <a:lnR w="12700" cmpd="sng">
                      <a:solidFill>
                        <a:schemeClr val="bg1">
                          <a:lumMod val="85000"/>
                        </a:schemeClr>
                      </a:solidFill>
                      <a:prstDash val="solid"/>
                    </a:lnR>
                    <a:lnT w="12700" cmpd="sng">
                      <a:solidFill>
                        <a:schemeClr val="bg1">
                          <a:lumMod val="85000"/>
                        </a:schemeClr>
                      </a:solidFill>
                      <a:prstDash val="solid"/>
                    </a:lnT>
                    <a:lnB w="12700" cmpd="sng">
                      <a:solidFill>
                        <a:schemeClr val="bg1">
                          <a:lumMod val="85000"/>
                        </a:schemeClr>
                      </a:solidFill>
                      <a:prstDash val="solid"/>
                    </a:lnB>
                  </a:tcPr>
                </a:tc>
                <a:tc>
                  <a:txBody>
                    <a:bodyPr/>
                    <a:p>
                      <a:pPr>
                        <a:buNone/>
                      </a:pPr>
                      <a:endParaRPr lang="zh-CN" altLang="en-US"/>
                    </a:p>
                  </a:txBody>
                  <a:tcPr>
                    <a:lnL w="12700" cmpd="sng">
                      <a:solidFill>
                        <a:schemeClr val="bg1">
                          <a:lumMod val="85000"/>
                        </a:schemeClr>
                      </a:solidFill>
                      <a:prstDash val="solid"/>
                    </a:lnL>
                    <a:lnR w="12700" cmpd="sng">
                      <a:solidFill>
                        <a:schemeClr val="bg1">
                          <a:lumMod val="85000"/>
                        </a:schemeClr>
                      </a:solidFill>
                      <a:prstDash val="solid"/>
                    </a:lnR>
                    <a:lnT w="12700" cmpd="sng">
                      <a:solidFill>
                        <a:schemeClr val="bg1">
                          <a:lumMod val="85000"/>
                        </a:schemeClr>
                      </a:solidFill>
                      <a:prstDash val="solid"/>
                    </a:lnT>
                    <a:lnB w="12700" cmpd="sng">
                      <a:solidFill>
                        <a:schemeClr val="bg1">
                          <a:lumMod val="85000"/>
                        </a:schemeClr>
                      </a:solidFill>
                      <a:prstDash val="solid"/>
                    </a:lnB>
                  </a:tcPr>
                </a:tc>
                <a:tc>
                  <a:txBody>
                    <a:bodyPr/>
                    <a:p>
                      <a:pPr>
                        <a:buNone/>
                      </a:pPr>
                      <a:endParaRPr lang="zh-CN" altLang="en-US"/>
                    </a:p>
                  </a:txBody>
                  <a:tcPr>
                    <a:lnL w="12700" cmpd="sng">
                      <a:solidFill>
                        <a:schemeClr val="bg1">
                          <a:lumMod val="85000"/>
                        </a:schemeClr>
                      </a:solidFill>
                      <a:prstDash val="solid"/>
                    </a:lnL>
                    <a:lnR w="12700" cmpd="sng">
                      <a:solidFill>
                        <a:schemeClr val="bg1">
                          <a:lumMod val="85000"/>
                        </a:schemeClr>
                      </a:solidFill>
                      <a:prstDash val="solid"/>
                    </a:lnR>
                    <a:lnT w="12700" cmpd="sng">
                      <a:solidFill>
                        <a:schemeClr val="bg1">
                          <a:lumMod val="85000"/>
                        </a:schemeClr>
                      </a:solidFill>
                      <a:prstDash val="solid"/>
                    </a:lnT>
                    <a:lnB w="12700" cmpd="sng">
                      <a:solidFill>
                        <a:schemeClr val="bg1">
                          <a:lumMod val="85000"/>
                        </a:schemeClr>
                      </a:solidFill>
                      <a:prstDash val="solid"/>
                    </a:lnB>
                  </a:tcPr>
                </a:tc>
                <a:tc>
                  <a:txBody>
                    <a:bodyPr/>
                    <a:p>
                      <a:pPr>
                        <a:buNone/>
                      </a:pPr>
                      <a:endParaRPr lang="zh-CN" altLang="en-US"/>
                    </a:p>
                  </a:txBody>
                  <a:tcPr>
                    <a:lnL w="12700" cmpd="sng">
                      <a:solidFill>
                        <a:schemeClr val="bg1">
                          <a:lumMod val="85000"/>
                        </a:schemeClr>
                      </a:solidFill>
                      <a:prstDash val="solid"/>
                    </a:lnL>
                    <a:lnR w="12700" cmpd="sng">
                      <a:solidFill>
                        <a:schemeClr val="bg1">
                          <a:lumMod val="85000"/>
                        </a:schemeClr>
                      </a:solidFill>
                      <a:prstDash val="solid"/>
                    </a:lnR>
                    <a:lnT w="12700" cmpd="sng">
                      <a:solidFill>
                        <a:schemeClr val="bg1">
                          <a:lumMod val="85000"/>
                        </a:schemeClr>
                      </a:solidFill>
                      <a:prstDash val="solid"/>
                    </a:lnT>
                    <a:lnB w="12700" cmpd="sng">
                      <a:solidFill>
                        <a:schemeClr val="bg1">
                          <a:lumMod val="85000"/>
                        </a:schemeClr>
                      </a:solidFill>
                      <a:prstDash val="solid"/>
                    </a:lnB>
                  </a:tcPr>
                </a:tc>
                <a:tc>
                  <a:txBody>
                    <a:bodyPr/>
                    <a:p>
                      <a:pPr>
                        <a:buNone/>
                      </a:pPr>
                      <a:endParaRPr lang="zh-CN" altLang="en-US"/>
                    </a:p>
                  </a:txBody>
                  <a:tcPr>
                    <a:lnL w="12700" cmpd="sng">
                      <a:solidFill>
                        <a:schemeClr val="bg1">
                          <a:lumMod val="85000"/>
                        </a:schemeClr>
                      </a:solidFill>
                      <a:prstDash val="solid"/>
                    </a:lnL>
                    <a:lnR w="12700" cmpd="sng">
                      <a:solidFill>
                        <a:schemeClr val="bg1">
                          <a:lumMod val="85000"/>
                        </a:schemeClr>
                      </a:solidFill>
                      <a:prstDash val="solid"/>
                    </a:lnR>
                    <a:lnT w="12700" cmpd="sng">
                      <a:solidFill>
                        <a:schemeClr val="bg1">
                          <a:lumMod val="85000"/>
                        </a:schemeClr>
                      </a:solidFill>
                      <a:prstDash val="solid"/>
                    </a:lnT>
                    <a:lnB w="12700" cmpd="sng">
                      <a:solidFill>
                        <a:schemeClr val="bg1">
                          <a:lumMod val="85000"/>
                        </a:schemeClr>
                      </a:solidFill>
                      <a:prstDash val="solid"/>
                    </a:lnB>
                  </a:tcPr>
                </a:tc>
                <a:tc>
                  <a:txBody>
                    <a:bodyPr/>
                    <a:p>
                      <a:pPr>
                        <a:buNone/>
                      </a:pPr>
                      <a:endParaRPr lang="zh-CN" altLang="en-US"/>
                    </a:p>
                  </a:txBody>
                  <a:tcPr>
                    <a:lnL w="12700" cmpd="sng">
                      <a:solidFill>
                        <a:schemeClr val="bg1">
                          <a:lumMod val="85000"/>
                        </a:schemeClr>
                      </a:solidFill>
                      <a:prstDash val="solid"/>
                    </a:lnL>
                    <a:lnR w="12700" cmpd="sng">
                      <a:solidFill>
                        <a:schemeClr val="bg1">
                          <a:lumMod val="85000"/>
                        </a:schemeClr>
                      </a:solidFill>
                      <a:prstDash val="solid"/>
                    </a:lnR>
                    <a:lnT w="12700" cmpd="sng">
                      <a:solidFill>
                        <a:schemeClr val="bg1">
                          <a:lumMod val="85000"/>
                        </a:schemeClr>
                      </a:solidFill>
                      <a:prstDash val="solid"/>
                    </a:lnT>
                    <a:lnB w="12700" cmpd="sng">
                      <a:solidFill>
                        <a:schemeClr val="bg1">
                          <a:lumMod val="85000"/>
                        </a:schemeClr>
                      </a:solidFill>
                      <a:prstDash val="solid"/>
                    </a:lnB>
                  </a:tcPr>
                </a:tc>
              </a:tr>
            </a:tbl>
          </a:graphicData>
        </a:graphic>
      </p:graphicFrame>
      <p:sp>
        <p:nvSpPr>
          <p:cNvPr id="93" name="矩形 92"/>
          <p:cNvSpPr/>
          <p:nvPr>
            <p:custDataLst>
              <p:tags r:id="rId3"/>
            </p:custDataLst>
          </p:nvPr>
        </p:nvSpPr>
        <p:spPr>
          <a:xfrm>
            <a:off x="9247505" y="3865245"/>
            <a:ext cx="556260" cy="527685"/>
          </a:xfrm>
          <a:prstGeom prst="rect">
            <a:avLst/>
          </a:prstGeom>
          <a:solidFill>
            <a:schemeClr val="tx1">
              <a:lumMod val="50000"/>
              <a:lumOff val="50000"/>
              <a:alpha val="4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cxnSp>
        <p:nvCxnSpPr>
          <p:cNvPr id="94" name="直接连接符 93"/>
          <p:cNvCxnSpPr>
            <a:stCxn id="96" idx="6"/>
            <a:endCxn id="97" idx="3"/>
          </p:cNvCxnSpPr>
          <p:nvPr>
            <p:custDataLst>
              <p:tags r:id="rId4"/>
            </p:custDataLst>
          </p:nvPr>
        </p:nvCxnSpPr>
        <p:spPr>
          <a:xfrm flipV="1">
            <a:off x="7407275" y="3543935"/>
            <a:ext cx="3150235" cy="1092200"/>
          </a:xfrm>
          <a:prstGeom prst="line">
            <a:avLst/>
          </a:prstGeom>
          <a:ln w="28575">
            <a:solidFill>
              <a:schemeClr val="accent1">
                <a:lumMod val="75000"/>
              </a:schemeClr>
            </a:solidFill>
          </a:ln>
        </p:spPr>
        <p:style>
          <a:lnRef idx="2">
            <a:schemeClr val="accent1"/>
          </a:lnRef>
          <a:fillRef idx="0">
            <a:srgbClr val="FFFFFF"/>
          </a:fillRef>
          <a:effectRef idx="0">
            <a:srgbClr val="FFFFFF"/>
          </a:effectRef>
          <a:fontRef idx="minor">
            <a:schemeClr val="tx1"/>
          </a:fontRef>
        </p:style>
      </p:cxnSp>
      <mc:AlternateContent xmlns:mc="http://schemas.openxmlformats.org/markup-compatibility/2006">
        <mc:Choice xmlns:a14="http://schemas.microsoft.com/office/drawing/2010/main" Requires="a14">
          <p:sp>
            <p:nvSpPr>
              <p:cNvPr id="95" name="文本框 94"/>
              <p:cNvSpPr txBox="1"/>
              <p:nvPr>
                <p:custDataLst>
                  <p:tags r:id="rId5"/>
                </p:custDataLst>
              </p:nvPr>
            </p:nvSpPr>
            <p:spPr>
              <a:xfrm>
                <a:off x="6683375" y="5016500"/>
                <a:ext cx="1637030" cy="399415"/>
              </a:xfrm>
              <a:prstGeom prst="rect">
                <a:avLst/>
              </a:prstGeom>
              <a:noFill/>
            </p:spPr>
            <p:txBody>
              <a:bodyPr wrap="square" rtlCol="0" anchor="t">
                <a:spAutoFit/>
              </a:bodyPr>
              <a:p>
                <a14:m>
                  <m:oMathPara xmlns:m="http://schemas.openxmlformats.org/officeDocument/2006/math">
                    <m:oMathParaPr>
                      <m:jc m:val="centerGroup"/>
                    </m:oMathParaPr>
                    <m:oMath xmlns:m="http://schemas.openxmlformats.org/officeDocument/2006/math">
                      <m:r>
                        <a:rPr lang="en-US" altLang="zh-CN" sz="2000" i="1">
                          <a:latin typeface="Cambria Math" panose="02040503050406030204" charset="0"/>
                          <a:cs typeface="Cambria Math" panose="02040503050406030204" charset="0"/>
                        </a:rPr>
                        <m:t>(</m:t>
                      </m:r>
                      <m:sSub>
                        <m:sSubPr>
                          <m:ctrlPr>
                            <a:rPr lang="en-US" altLang="zh-CN" sz="2000" i="1">
                              <a:latin typeface="Cambria Math" panose="02040503050406030204" charset="0"/>
                              <a:cs typeface="Cambria Math" panose="02040503050406030204" charset="0"/>
                            </a:rPr>
                          </m:ctrlPr>
                        </m:sSubPr>
                        <m:e>
                          <m:r>
                            <a:rPr lang="en-US" altLang="zh-CN" sz="2000" i="1">
                              <a:latin typeface="Cambria Math" panose="02040503050406030204" charset="0"/>
                              <a:cs typeface="Cambria Math" panose="02040503050406030204" charset="0"/>
                            </a:rPr>
                            <m:t>𝑥</m:t>
                          </m:r>
                        </m:e>
                        <m:sub>
                          <m:r>
                            <a:rPr lang="en-US" altLang="zh-CN" sz="2000" i="1">
                              <a:latin typeface="Cambria Math" panose="02040503050406030204" charset="0"/>
                              <a:cs typeface="Cambria Math" panose="02040503050406030204" charset="0"/>
                            </a:rPr>
                            <m:t>𝑠</m:t>
                          </m:r>
                        </m:sub>
                      </m:sSub>
                      <m:r>
                        <a:rPr lang="en-US" altLang="zh-CN" sz="2000" i="1">
                          <a:latin typeface="Cambria Math" panose="02040503050406030204" charset="0"/>
                          <a:cs typeface="Cambria Math" panose="02040503050406030204" charset="0"/>
                        </a:rPr>
                        <m:t>,</m:t>
                      </m:r>
                      <m:sSub>
                        <m:sSubPr>
                          <m:ctrlPr>
                            <a:rPr lang="en-US" altLang="zh-CN" sz="2000" i="1">
                              <a:latin typeface="Cambria Math" panose="02040503050406030204" charset="0"/>
                              <a:cs typeface="Cambria Math" panose="02040503050406030204" charset="0"/>
                            </a:rPr>
                          </m:ctrlPr>
                        </m:sSubPr>
                        <m:e>
                          <m:r>
                            <a:rPr lang="en-US" altLang="zh-CN" sz="2000" i="1">
                              <a:latin typeface="Cambria Math" panose="02040503050406030204" charset="0"/>
                              <a:cs typeface="Cambria Math" panose="02040503050406030204" charset="0"/>
                            </a:rPr>
                            <m:t>𝑦</m:t>
                          </m:r>
                        </m:e>
                        <m:sub>
                          <m:r>
                            <a:rPr lang="en-US" altLang="zh-CN" sz="2000" i="1">
                              <a:latin typeface="Cambria Math" panose="02040503050406030204" charset="0"/>
                              <a:cs typeface="Cambria Math" panose="02040503050406030204" charset="0"/>
                            </a:rPr>
                            <m:t>𝑠</m:t>
                          </m:r>
                        </m:sub>
                      </m:sSub>
                      <m:r>
                        <a:rPr lang="en-US" altLang="zh-CN" sz="2000" i="1">
                          <a:latin typeface="Cambria Math" panose="02040503050406030204" charset="0"/>
                          <a:cs typeface="Cambria Math" panose="02040503050406030204" charset="0"/>
                        </a:rPr>
                        <m:t>)</m:t>
                      </m:r>
                    </m:oMath>
                  </m:oMathPara>
                </a14:m>
                <a:endParaRPr lang="en-US" altLang="zh-CN" sz="2000" i="1">
                  <a:latin typeface="Cambria Math" panose="02040503050406030204" charset="0"/>
                  <a:cs typeface="Cambria Math" panose="02040503050406030204" charset="0"/>
                </a:endParaRPr>
              </a:p>
            </p:txBody>
          </p:sp>
        </mc:Choice>
        <mc:Fallback>
          <p:sp>
            <p:nvSpPr>
              <p:cNvPr id="95" name="文本框 94"/>
              <p:cNvSpPr txBox="1">
                <a:spLocks noRot="1" noChangeAspect="1" noMove="1" noResize="1" noEditPoints="1" noAdjustHandles="1" noChangeArrowheads="1" noChangeShapeType="1" noTextEdit="1"/>
              </p:cNvSpPr>
              <p:nvPr>
                <p:custDataLst>
                  <p:tags r:id="rId6"/>
                </p:custDataLst>
              </p:nvPr>
            </p:nvSpPr>
            <p:spPr>
              <a:xfrm>
                <a:off x="6683375" y="5016500"/>
                <a:ext cx="1637030" cy="399415"/>
              </a:xfrm>
              <a:prstGeom prst="rect">
                <a:avLst/>
              </a:prstGeom>
              <a:blipFill rotWithShape="1">
                <a:blip r:embed="rId7"/>
                <a:stretch>
                  <a:fillRect/>
                </a:stretch>
              </a:blipFill>
            </p:spPr>
            <p:txBody>
              <a:bodyPr/>
              <a:lstStyle/>
              <a:p>
                <a:r>
                  <a:rPr lang="zh-CN" altLang="en-US">
                    <a:noFill/>
                  </a:rPr>
                  <a:t> </a:t>
                </a:r>
              </a:p>
            </p:txBody>
          </p:sp>
        </mc:Fallback>
      </mc:AlternateContent>
      <p:sp>
        <p:nvSpPr>
          <p:cNvPr id="96" name="椭圆 95"/>
          <p:cNvSpPr/>
          <p:nvPr>
            <p:custDataLst>
              <p:tags r:id="rId8"/>
            </p:custDataLst>
          </p:nvPr>
        </p:nvSpPr>
        <p:spPr>
          <a:xfrm>
            <a:off x="7189470" y="4526915"/>
            <a:ext cx="217805" cy="217805"/>
          </a:xfrm>
          <a:prstGeom prst="ellipse">
            <a:avLst/>
          </a:prstGeom>
          <a:solidFill>
            <a:schemeClr val="bg1">
              <a:lumMod val="75000"/>
            </a:schemeClr>
          </a:solidFill>
          <a:ln>
            <a:solidFill>
              <a:schemeClr val="tx1">
                <a:lumMod val="50000"/>
                <a:lumOff val="5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97" name="椭圆 96"/>
          <p:cNvSpPr/>
          <p:nvPr>
            <p:custDataLst>
              <p:tags r:id="rId9"/>
            </p:custDataLst>
          </p:nvPr>
        </p:nvSpPr>
        <p:spPr>
          <a:xfrm>
            <a:off x="10525760" y="3357880"/>
            <a:ext cx="217805" cy="217805"/>
          </a:xfrm>
          <a:prstGeom prst="ellipse">
            <a:avLst/>
          </a:prstGeom>
          <a:solidFill>
            <a:schemeClr val="bg1">
              <a:lumMod val="75000"/>
            </a:schemeClr>
          </a:solidFill>
          <a:ln>
            <a:solidFill>
              <a:schemeClr val="tx1">
                <a:lumMod val="50000"/>
                <a:lumOff val="5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98" name="矩形 97"/>
          <p:cNvSpPr/>
          <p:nvPr>
            <p:custDataLst>
              <p:tags r:id="rId10"/>
            </p:custDataLst>
          </p:nvPr>
        </p:nvSpPr>
        <p:spPr>
          <a:xfrm>
            <a:off x="7023735" y="4380230"/>
            <a:ext cx="544195" cy="527685"/>
          </a:xfrm>
          <a:prstGeom prst="rect">
            <a:avLst/>
          </a:prstGeom>
          <a:solidFill>
            <a:schemeClr val="tx1">
              <a:lumMod val="50000"/>
              <a:lumOff val="50000"/>
              <a:alpha val="4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99" name="矩形 98"/>
          <p:cNvSpPr/>
          <p:nvPr>
            <p:custDataLst>
              <p:tags r:id="rId11"/>
            </p:custDataLst>
          </p:nvPr>
        </p:nvSpPr>
        <p:spPr>
          <a:xfrm>
            <a:off x="7567930" y="4380230"/>
            <a:ext cx="568960" cy="527685"/>
          </a:xfrm>
          <a:prstGeom prst="rect">
            <a:avLst/>
          </a:prstGeom>
          <a:solidFill>
            <a:schemeClr val="tx1">
              <a:lumMod val="50000"/>
              <a:lumOff val="50000"/>
              <a:alpha val="4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00" name="矩形 99"/>
          <p:cNvSpPr/>
          <p:nvPr>
            <p:custDataLst>
              <p:tags r:id="rId12"/>
            </p:custDataLst>
          </p:nvPr>
        </p:nvSpPr>
        <p:spPr>
          <a:xfrm>
            <a:off x="8124190" y="3865245"/>
            <a:ext cx="568960" cy="527685"/>
          </a:xfrm>
          <a:prstGeom prst="rect">
            <a:avLst/>
          </a:prstGeom>
          <a:solidFill>
            <a:schemeClr val="tx1">
              <a:lumMod val="50000"/>
              <a:lumOff val="50000"/>
              <a:alpha val="4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01" name="矩形 100"/>
          <p:cNvSpPr/>
          <p:nvPr>
            <p:custDataLst>
              <p:tags r:id="rId13"/>
            </p:custDataLst>
          </p:nvPr>
        </p:nvSpPr>
        <p:spPr>
          <a:xfrm>
            <a:off x="8693150" y="3865245"/>
            <a:ext cx="556260" cy="527685"/>
          </a:xfrm>
          <a:prstGeom prst="rect">
            <a:avLst/>
          </a:prstGeom>
          <a:solidFill>
            <a:schemeClr val="tx1">
              <a:lumMod val="50000"/>
              <a:lumOff val="50000"/>
              <a:alpha val="4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02" name="矩形 101"/>
          <p:cNvSpPr/>
          <p:nvPr>
            <p:custDataLst>
              <p:tags r:id="rId14"/>
            </p:custDataLst>
          </p:nvPr>
        </p:nvSpPr>
        <p:spPr>
          <a:xfrm>
            <a:off x="9792970" y="3865245"/>
            <a:ext cx="556260" cy="527685"/>
          </a:xfrm>
          <a:prstGeom prst="rect">
            <a:avLst/>
          </a:prstGeom>
          <a:solidFill>
            <a:schemeClr val="accent6">
              <a:lumMod val="40000"/>
              <a:lumOff val="60000"/>
              <a:alpha val="57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03" name="矩形 102"/>
          <p:cNvSpPr/>
          <p:nvPr>
            <p:custDataLst>
              <p:tags r:id="rId15"/>
            </p:custDataLst>
          </p:nvPr>
        </p:nvSpPr>
        <p:spPr>
          <a:xfrm>
            <a:off x="9790430" y="3355340"/>
            <a:ext cx="556260" cy="527685"/>
          </a:xfrm>
          <a:prstGeom prst="rect">
            <a:avLst/>
          </a:prstGeom>
          <a:solidFill>
            <a:srgbClr val="00B050">
              <a:alpha val="48000"/>
            </a:srgb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cxnSp>
        <p:nvCxnSpPr>
          <p:cNvPr id="106" name="直接连接符 105"/>
          <p:cNvCxnSpPr/>
          <p:nvPr>
            <p:custDataLst>
              <p:tags r:id="rId16"/>
            </p:custDataLst>
          </p:nvPr>
        </p:nvCxnSpPr>
        <p:spPr>
          <a:xfrm>
            <a:off x="9525000" y="1635760"/>
            <a:ext cx="0" cy="4617085"/>
          </a:xfrm>
          <a:prstGeom prst="line">
            <a:avLst/>
          </a:prstGeom>
          <a:ln>
            <a:solidFill>
              <a:schemeClr val="tx1">
                <a:lumMod val="50000"/>
                <a:lumOff val="50000"/>
              </a:schemeClr>
            </a:solidFill>
            <a:prstDash val="dash"/>
          </a:ln>
        </p:spPr>
        <p:style>
          <a:lnRef idx="2">
            <a:schemeClr val="accent1"/>
          </a:lnRef>
          <a:fillRef idx="0">
            <a:srgbClr val="FFFFFF"/>
          </a:fillRef>
          <a:effectRef idx="0">
            <a:srgbClr val="FFFFFF"/>
          </a:effectRef>
          <a:fontRef idx="minor">
            <a:schemeClr val="tx1"/>
          </a:fontRef>
        </p:style>
      </p:cxnSp>
      <mc:AlternateContent xmlns:mc="http://schemas.openxmlformats.org/markup-compatibility/2006">
        <mc:Choice xmlns:a14="http://schemas.microsoft.com/office/drawing/2010/main" Requires="a14">
          <p:sp>
            <p:nvSpPr>
              <p:cNvPr id="107" name="文本框 106"/>
              <p:cNvSpPr txBox="1"/>
              <p:nvPr>
                <p:custDataLst>
                  <p:tags r:id="rId17"/>
                </p:custDataLst>
              </p:nvPr>
            </p:nvSpPr>
            <p:spPr>
              <a:xfrm>
                <a:off x="9271635" y="6162040"/>
                <a:ext cx="532130" cy="460375"/>
              </a:xfrm>
              <a:prstGeom prst="rect">
                <a:avLst/>
              </a:prstGeom>
              <a:noFill/>
            </p:spPr>
            <p:txBody>
              <a:bodyPr wrap="square" rtlCol="0" anchor="t">
                <a:spAutoFit/>
              </a:bodyPr>
              <a:p>
                <a14:m>
                  <m:oMathPara xmlns:m="http://schemas.openxmlformats.org/officeDocument/2006/math">
                    <m:oMathParaPr>
                      <m:jc m:val="centerGroup"/>
                    </m:oMathParaPr>
                    <m:oMath xmlns:m="http://schemas.openxmlformats.org/officeDocument/2006/math">
                      <m:sSub>
                        <m:sSubPr>
                          <m:ctrlPr>
                            <a:rPr lang="en-US" altLang="zh-CN" sz="2400" i="1">
                              <a:latin typeface="Cambria Math" panose="02040503050406030204" charset="0"/>
                              <a:cs typeface="Cambria Math" panose="02040503050406030204" charset="0"/>
                            </a:rPr>
                          </m:ctrlPr>
                        </m:sSubPr>
                        <m:e>
                          <m:r>
                            <a:rPr lang="en-US" altLang="zh-CN" sz="2400" i="1">
                              <a:latin typeface="Cambria Math" panose="02040503050406030204" charset="0"/>
                              <a:cs typeface="Cambria Math" panose="02040503050406030204" charset="0"/>
                            </a:rPr>
                            <m:t>𝑥</m:t>
                          </m:r>
                        </m:e>
                        <m:sub>
                          <m:r>
                            <a:rPr lang="en-US" altLang="zh-CN" sz="2400" i="1">
                              <a:latin typeface="Cambria Math" panose="02040503050406030204" charset="0"/>
                              <a:cs typeface="Cambria Math" panose="02040503050406030204" charset="0"/>
                            </a:rPr>
                            <m:t>𝑖</m:t>
                          </m:r>
                        </m:sub>
                      </m:sSub>
                    </m:oMath>
                  </m:oMathPara>
                </a14:m>
                <a:endParaRPr lang="en-US" altLang="zh-CN" sz="2400" i="1">
                  <a:latin typeface="Cambria Math" panose="02040503050406030204" charset="0"/>
                  <a:cs typeface="Cambria Math" panose="02040503050406030204" charset="0"/>
                </a:endParaRPr>
              </a:p>
            </p:txBody>
          </p:sp>
        </mc:Choice>
        <mc:Fallback>
          <p:sp>
            <p:nvSpPr>
              <p:cNvPr id="107" name="文本框 106"/>
              <p:cNvSpPr txBox="1">
                <a:spLocks noRot="1" noChangeAspect="1" noMove="1" noResize="1" noEditPoints="1" noAdjustHandles="1" noChangeArrowheads="1" noChangeShapeType="1" noTextEdit="1"/>
              </p:cNvSpPr>
              <p:nvPr>
                <p:custDataLst>
                  <p:tags r:id="rId18"/>
                </p:custDataLst>
              </p:nvPr>
            </p:nvSpPr>
            <p:spPr>
              <a:xfrm>
                <a:off x="9271635" y="6162040"/>
                <a:ext cx="532130" cy="460375"/>
              </a:xfrm>
              <a:prstGeom prst="rect">
                <a:avLst/>
              </a:prstGeom>
              <a:blipFill rotWithShape="1">
                <a:blip r:embed="rId19"/>
                <a:stretch>
                  <a:fillRect/>
                </a:stretch>
              </a:blipFill>
            </p:spPr>
            <p:txBody>
              <a:bodyPr/>
              <a:lstStyle/>
              <a:p>
                <a:r>
                  <a:rPr lang="zh-CN" altLang="en-US">
                    <a:noFill/>
                  </a:rPr>
                  <a:t> </a:t>
                </a:r>
              </a:p>
            </p:txBody>
          </p:sp>
        </mc:Fallback>
      </mc:AlternateContent>
      <p:cxnSp>
        <p:nvCxnSpPr>
          <p:cNvPr id="110" name="直接连接符 109"/>
          <p:cNvCxnSpPr/>
          <p:nvPr>
            <p:custDataLst>
              <p:tags r:id="rId20"/>
            </p:custDataLst>
          </p:nvPr>
        </p:nvCxnSpPr>
        <p:spPr>
          <a:xfrm>
            <a:off x="5789295" y="4126865"/>
            <a:ext cx="5694045" cy="0"/>
          </a:xfrm>
          <a:prstGeom prst="line">
            <a:avLst/>
          </a:prstGeom>
          <a:ln>
            <a:solidFill>
              <a:schemeClr val="tx1">
                <a:lumMod val="50000"/>
                <a:lumOff val="50000"/>
              </a:schemeClr>
            </a:solidFill>
            <a:prstDash val="dash"/>
          </a:ln>
        </p:spPr>
        <p:style>
          <a:lnRef idx="2">
            <a:schemeClr val="accent1"/>
          </a:lnRef>
          <a:fillRef idx="0">
            <a:srgbClr val="FFFFFF"/>
          </a:fillRef>
          <a:effectRef idx="0">
            <a:srgbClr val="FFFFFF"/>
          </a:effectRef>
          <a:fontRef idx="minor">
            <a:schemeClr val="tx1"/>
          </a:fontRef>
        </p:style>
      </p:cxnSp>
      <mc:AlternateContent xmlns:mc="http://schemas.openxmlformats.org/markup-compatibility/2006">
        <mc:Choice xmlns:a14="http://schemas.microsoft.com/office/drawing/2010/main" Requires="a14">
          <p:sp>
            <p:nvSpPr>
              <p:cNvPr id="115" name="文本框 114"/>
              <p:cNvSpPr txBox="1"/>
              <p:nvPr>
                <p:custDataLst>
                  <p:tags r:id="rId21"/>
                </p:custDataLst>
              </p:nvPr>
            </p:nvSpPr>
            <p:spPr>
              <a:xfrm>
                <a:off x="11456670" y="3832860"/>
                <a:ext cx="532130" cy="460375"/>
              </a:xfrm>
              <a:prstGeom prst="rect">
                <a:avLst/>
              </a:prstGeom>
              <a:noFill/>
            </p:spPr>
            <p:txBody>
              <a:bodyPr wrap="square" rtlCol="0" anchor="t">
                <a:spAutoFit/>
              </a:bodyPr>
              <a:p>
                <a14:m>
                  <m:oMathPara xmlns:m="http://schemas.openxmlformats.org/officeDocument/2006/math">
                    <m:oMathParaPr>
                      <m:jc m:val="centerGroup"/>
                    </m:oMathParaPr>
                    <m:oMath xmlns:m="http://schemas.openxmlformats.org/officeDocument/2006/math">
                      <m:sSub>
                        <m:sSubPr>
                          <m:ctrlPr>
                            <a:rPr lang="en-US" altLang="zh-CN" sz="2400" i="1">
                              <a:latin typeface="Cambria Math" panose="02040503050406030204" charset="0"/>
                              <a:cs typeface="Cambria Math" panose="02040503050406030204" charset="0"/>
                            </a:rPr>
                          </m:ctrlPr>
                        </m:sSubPr>
                        <m:e>
                          <m:r>
                            <a:rPr lang="en-US" altLang="zh-CN" sz="2400" i="1">
                              <a:latin typeface="Cambria Math" panose="02040503050406030204" charset="0"/>
                              <a:cs typeface="Cambria Math" panose="02040503050406030204" charset="0"/>
                            </a:rPr>
                            <m:t>𝑦</m:t>
                          </m:r>
                        </m:e>
                        <m:sub>
                          <m:r>
                            <a:rPr lang="en-US" altLang="zh-CN" sz="2400" i="1">
                              <a:latin typeface="Cambria Math" panose="02040503050406030204" charset="0"/>
                              <a:cs typeface="Cambria Math" panose="02040503050406030204" charset="0"/>
                            </a:rPr>
                            <m:t>𝑖</m:t>
                          </m:r>
                        </m:sub>
                      </m:sSub>
                    </m:oMath>
                  </m:oMathPara>
                </a14:m>
                <a:endParaRPr lang="en-US" altLang="zh-CN" sz="2400" i="1">
                  <a:latin typeface="Cambria Math" panose="02040503050406030204" charset="0"/>
                  <a:cs typeface="Cambria Math" panose="02040503050406030204" charset="0"/>
                </a:endParaRPr>
              </a:p>
            </p:txBody>
          </p:sp>
        </mc:Choice>
        <mc:Fallback>
          <p:sp>
            <p:nvSpPr>
              <p:cNvPr id="115" name="文本框 114"/>
              <p:cNvSpPr txBox="1">
                <a:spLocks noRot="1" noChangeAspect="1" noMove="1" noResize="1" noEditPoints="1" noAdjustHandles="1" noChangeArrowheads="1" noChangeShapeType="1" noTextEdit="1"/>
              </p:cNvSpPr>
              <p:nvPr>
                <p:custDataLst>
                  <p:tags r:id="rId22"/>
                </p:custDataLst>
              </p:nvPr>
            </p:nvSpPr>
            <p:spPr>
              <a:xfrm>
                <a:off x="11456670" y="3832860"/>
                <a:ext cx="532130" cy="460375"/>
              </a:xfrm>
              <a:prstGeom prst="rect">
                <a:avLst/>
              </a:prstGeom>
              <a:blipFill rotWithShape="1">
                <a:blip r:embed="rId23"/>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22" name="文本框 121"/>
              <p:cNvSpPr txBox="1"/>
              <p:nvPr>
                <p:custDataLst>
                  <p:tags r:id="rId24"/>
                </p:custDataLst>
              </p:nvPr>
            </p:nvSpPr>
            <p:spPr>
              <a:xfrm>
                <a:off x="10065385" y="2751455"/>
                <a:ext cx="1637030" cy="399415"/>
              </a:xfrm>
              <a:prstGeom prst="rect">
                <a:avLst/>
              </a:prstGeom>
              <a:noFill/>
            </p:spPr>
            <p:txBody>
              <a:bodyPr wrap="square" rtlCol="0" anchor="t">
                <a:spAutoFit/>
              </a:bodyPr>
              <a:p>
                <a14:m>
                  <m:oMathPara xmlns:m="http://schemas.openxmlformats.org/officeDocument/2006/math">
                    <m:oMathParaPr>
                      <m:jc m:val="centerGroup"/>
                    </m:oMathParaPr>
                    <m:oMath xmlns:m="http://schemas.openxmlformats.org/officeDocument/2006/math">
                      <m:r>
                        <a:rPr lang="en-US" altLang="zh-CN" sz="2000" i="1">
                          <a:latin typeface="Cambria Math" panose="02040503050406030204" charset="0"/>
                          <a:cs typeface="Cambria Math" panose="02040503050406030204" charset="0"/>
                        </a:rPr>
                        <m:t>(</m:t>
                      </m:r>
                      <m:sSub>
                        <m:sSubPr>
                          <m:ctrlPr>
                            <a:rPr lang="en-US" altLang="zh-CN" sz="2000" i="1">
                              <a:latin typeface="Cambria Math" panose="02040503050406030204" charset="0"/>
                              <a:cs typeface="Cambria Math" panose="02040503050406030204" charset="0"/>
                            </a:rPr>
                          </m:ctrlPr>
                        </m:sSubPr>
                        <m:e>
                          <m:r>
                            <a:rPr lang="en-US" altLang="zh-CN" sz="2000" i="1">
                              <a:latin typeface="Cambria Math" panose="02040503050406030204" charset="0"/>
                              <a:cs typeface="Cambria Math" panose="02040503050406030204" charset="0"/>
                            </a:rPr>
                            <m:t>𝑥</m:t>
                          </m:r>
                        </m:e>
                        <m:sub>
                          <m:r>
                            <a:rPr lang="en-US" altLang="zh-CN" sz="2000" i="1">
                              <a:latin typeface="Cambria Math" panose="02040503050406030204" charset="0"/>
                              <a:cs typeface="Cambria Math" panose="02040503050406030204" charset="0"/>
                            </a:rPr>
                            <m:t>𝑒</m:t>
                          </m:r>
                        </m:sub>
                      </m:sSub>
                      <m:r>
                        <a:rPr lang="en-US" altLang="zh-CN" sz="2000" i="1">
                          <a:latin typeface="Cambria Math" panose="02040503050406030204" charset="0"/>
                          <a:cs typeface="Cambria Math" panose="02040503050406030204" charset="0"/>
                        </a:rPr>
                        <m:t>,</m:t>
                      </m:r>
                      <m:sSub>
                        <m:sSubPr>
                          <m:ctrlPr>
                            <a:rPr lang="en-US" altLang="zh-CN" sz="2000" i="1">
                              <a:latin typeface="Cambria Math" panose="02040503050406030204" charset="0"/>
                              <a:cs typeface="Cambria Math" panose="02040503050406030204" charset="0"/>
                            </a:rPr>
                          </m:ctrlPr>
                        </m:sSubPr>
                        <m:e>
                          <m:r>
                            <a:rPr lang="en-US" altLang="zh-CN" sz="2000" i="1">
                              <a:latin typeface="Cambria Math" panose="02040503050406030204" charset="0"/>
                              <a:cs typeface="Cambria Math" panose="02040503050406030204" charset="0"/>
                            </a:rPr>
                            <m:t>𝑦</m:t>
                          </m:r>
                        </m:e>
                        <m:sub>
                          <m:r>
                            <a:rPr lang="en-US" altLang="zh-CN" sz="2000" i="1">
                              <a:latin typeface="Cambria Math" panose="02040503050406030204" charset="0"/>
                              <a:cs typeface="Cambria Math" panose="02040503050406030204" charset="0"/>
                            </a:rPr>
                            <m:t>𝑒</m:t>
                          </m:r>
                        </m:sub>
                      </m:sSub>
                      <m:r>
                        <a:rPr lang="en-US" altLang="zh-CN" sz="2000" i="1">
                          <a:latin typeface="Cambria Math" panose="02040503050406030204" charset="0"/>
                          <a:cs typeface="Cambria Math" panose="02040503050406030204" charset="0"/>
                        </a:rPr>
                        <m:t>)</m:t>
                      </m:r>
                    </m:oMath>
                  </m:oMathPara>
                </a14:m>
                <a:endParaRPr lang="en-US" altLang="zh-CN" sz="2000" i="1">
                  <a:latin typeface="Cambria Math" panose="02040503050406030204" charset="0"/>
                  <a:cs typeface="Cambria Math" panose="02040503050406030204" charset="0"/>
                </a:endParaRPr>
              </a:p>
            </p:txBody>
          </p:sp>
        </mc:Choice>
        <mc:Fallback>
          <p:sp>
            <p:nvSpPr>
              <p:cNvPr id="122" name="文本框 121"/>
              <p:cNvSpPr txBox="1">
                <a:spLocks noRot="1" noChangeAspect="1" noMove="1" noResize="1" noEditPoints="1" noAdjustHandles="1" noChangeArrowheads="1" noChangeShapeType="1" noTextEdit="1"/>
              </p:cNvSpPr>
              <p:nvPr>
                <p:custDataLst>
                  <p:tags r:id="rId25"/>
                </p:custDataLst>
              </p:nvPr>
            </p:nvSpPr>
            <p:spPr>
              <a:xfrm>
                <a:off x="10065385" y="2751455"/>
                <a:ext cx="1637030" cy="399415"/>
              </a:xfrm>
              <a:prstGeom prst="rect">
                <a:avLst/>
              </a:prstGeom>
              <a:blipFill rotWithShape="1">
                <a:blip r:embed="rId26"/>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23" name="文本框 122"/>
              <p:cNvSpPr txBox="1"/>
              <p:nvPr>
                <p:custDataLst>
                  <p:tags r:id="rId27"/>
                </p:custDataLst>
              </p:nvPr>
            </p:nvSpPr>
            <p:spPr>
              <a:xfrm>
                <a:off x="9800526" y="3387344"/>
                <a:ext cx="549910" cy="460375"/>
              </a:xfrm>
              <a:prstGeom prst="rect">
                <a:avLst/>
              </a:prstGeom>
              <a:noFill/>
            </p:spPr>
            <p:txBody>
              <a:bodyPr wrap="none" rtlCol="0" anchor="t">
                <a:spAutoFit/>
              </a:bodyPr>
              <a:p>
                <a:pPr algn="l"/>
                <a14:m>
                  <m:oMathPara xmlns:m="http://schemas.openxmlformats.org/officeDocument/2006/math">
                    <m:oMathParaPr>
                      <m:jc m:val="centerGroup"/>
                    </m:oMathParaPr>
                    <m:oMath xmlns:m="http://schemas.openxmlformats.org/officeDocument/2006/math">
                      <m:sSub>
                        <m:sSubPr>
                          <m:ctrlPr>
                            <a:rPr lang="en-US" altLang="zh-CN" sz="2400" i="1">
                              <a:latin typeface="Cambria Math" panose="02040503050406030204" charset="0"/>
                              <a:cs typeface="Cambria Math" panose="02040503050406030204" charset="0"/>
                            </a:rPr>
                          </m:ctrlPr>
                        </m:sSubPr>
                        <m:e>
                          <m:r>
                            <a:rPr lang="en-US" altLang="zh-CN" sz="2400" i="1">
                              <a:latin typeface="Cambria Math" panose="02040503050406030204" charset="0"/>
                              <a:cs typeface="Cambria Math" panose="02040503050406030204" charset="0"/>
                            </a:rPr>
                            <m:t>𝑃</m:t>
                          </m:r>
                        </m:e>
                        <m:sub>
                          <m:r>
                            <a:rPr lang="en-US" altLang="zh-CN" sz="2400" i="1">
                              <a:latin typeface="Cambria Math" panose="02040503050406030204" charset="0"/>
                              <a:cs typeface="Cambria Math" panose="02040503050406030204" charset="0"/>
                            </a:rPr>
                            <m:t>2</m:t>
                          </m:r>
                        </m:sub>
                      </m:sSub>
                    </m:oMath>
                  </m:oMathPara>
                </a14:m>
                <a:endParaRPr lang="en-US" altLang="zh-CN" sz="2400" i="1">
                  <a:latin typeface="Cambria Math" panose="02040503050406030204" charset="0"/>
                  <a:cs typeface="Cambria Math" panose="02040503050406030204" charset="0"/>
                </a:endParaRPr>
              </a:p>
            </p:txBody>
          </p:sp>
        </mc:Choice>
        <mc:Fallback>
          <p:sp>
            <p:nvSpPr>
              <p:cNvPr id="123" name="文本框 122"/>
              <p:cNvSpPr txBox="1">
                <a:spLocks noRot="1" noChangeAspect="1" noMove="1" noResize="1" noEditPoints="1" noAdjustHandles="1" noChangeArrowheads="1" noChangeShapeType="1" noTextEdit="1"/>
              </p:cNvSpPr>
              <p:nvPr>
                <p:custDataLst>
                  <p:tags r:id="rId28"/>
                </p:custDataLst>
              </p:nvPr>
            </p:nvSpPr>
            <p:spPr>
              <a:xfrm>
                <a:off x="9800526" y="3387344"/>
                <a:ext cx="549910" cy="460375"/>
              </a:xfrm>
              <a:prstGeom prst="rect">
                <a:avLst/>
              </a:prstGeom>
              <a:blipFill rotWithShape="1">
                <a:blip r:embed="rId29"/>
                <a:stretch>
                  <a:fillRect l="-104" t="-55" r="104" b="55"/>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24" name="文本框 123"/>
              <p:cNvSpPr txBox="1"/>
              <p:nvPr>
                <p:custDataLst>
                  <p:tags r:id="rId30"/>
                </p:custDataLst>
              </p:nvPr>
            </p:nvSpPr>
            <p:spPr>
              <a:xfrm>
                <a:off x="9805606" y="3908679"/>
                <a:ext cx="534035" cy="460375"/>
              </a:xfrm>
              <a:prstGeom prst="rect">
                <a:avLst/>
              </a:prstGeom>
              <a:noFill/>
            </p:spPr>
            <p:txBody>
              <a:bodyPr wrap="none" rtlCol="0" anchor="t">
                <a:spAutoFit/>
              </a:bodyPr>
              <a:p>
                <a:pPr algn="l"/>
                <a14:m>
                  <m:oMathPara xmlns:m="http://schemas.openxmlformats.org/officeDocument/2006/math">
                    <m:oMathParaPr>
                      <m:jc m:val="centerGroup"/>
                    </m:oMathParaPr>
                    <m:oMath xmlns:m="http://schemas.openxmlformats.org/officeDocument/2006/math">
                      <m:sSub>
                        <m:sSubPr>
                          <m:ctrlPr>
                            <a:rPr lang="en-US" altLang="zh-CN" sz="2400" i="1">
                              <a:latin typeface="Cambria Math" panose="02040503050406030204" charset="0"/>
                              <a:cs typeface="Cambria Math" panose="02040503050406030204" charset="0"/>
                            </a:rPr>
                          </m:ctrlPr>
                        </m:sSubPr>
                        <m:e>
                          <m:r>
                            <a:rPr lang="en-US" altLang="zh-CN" sz="2400" i="1">
                              <a:latin typeface="Cambria Math" panose="02040503050406030204" charset="0"/>
                              <a:cs typeface="Cambria Math" panose="02040503050406030204" charset="0"/>
                            </a:rPr>
                            <m:t>𝑃</m:t>
                          </m:r>
                        </m:e>
                        <m:sub>
                          <m:r>
                            <a:rPr lang="en-US" altLang="zh-CN" sz="2400" i="1">
                              <a:latin typeface="Cambria Math" panose="02040503050406030204" charset="0"/>
                              <a:cs typeface="Cambria Math" panose="02040503050406030204" charset="0"/>
                            </a:rPr>
                            <m:t>1</m:t>
                          </m:r>
                        </m:sub>
                      </m:sSub>
                    </m:oMath>
                  </m:oMathPara>
                </a14:m>
                <a:endParaRPr lang="en-US" altLang="zh-CN" sz="2400" i="1">
                  <a:latin typeface="Cambria Math" panose="02040503050406030204" charset="0"/>
                  <a:cs typeface="Cambria Math" panose="02040503050406030204" charset="0"/>
                </a:endParaRPr>
              </a:p>
            </p:txBody>
          </p:sp>
        </mc:Choice>
        <mc:Fallback>
          <p:sp>
            <p:nvSpPr>
              <p:cNvPr id="124" name="文本框 123"/>
              <p:cNvSpPr txBox="1">
                <a:spLocks noRot="1" noChangeAspect="1" noMove="1" noResize="1" noEditPoints="1" noAdjustHandles="1" noChangeArrowheads="1" noChangeShapeType="1" noTextEdit="1"/>
              </p:cNvSpPr>
              <p:nvPr>
                <p:custDataLst>
                  <p:tags r:id="rId31"/>
                </p:custDataLst>
              </p:nvPr>
            </p:nvSpPr>
            <p:spPr>
              <a:xfrm>
                <a:off x="9805606" y="3908679"/>
                <a:ext cx="534035" cy="460375"/>
              </a:xfrm>
              <a:prstGeom prst="rect">
                <a:avLst/>
              </a:prstGeom>
              <a:blipFill rotWithShape="1">
                <a:blip r:embed="rId32"/>
                <a:stretch>
                  <a:fillRect l="-107" t="-55" r="107" b="55"/>
                </a:stretch>
              </a:blipFill>
            </p:spPr>
            <p:txBody>
              <a:bodyPr/>
              <a:lstStyle/>
              <a:p>
                <a:r>
                  <a:rPr lang="zh-CN" altLang="en-US">
                    <a:noFill/>
                  </a:rPr>
                  <a:t> </a:t>
                </a:r>
              </a:p>
            </p:txBody>
          </p:sp>
        </mc:Fallback>
      </mc:AlternateContent>
    </p:spTree>
    <p:custDataLst>
      <p:tags r:id="rId33"/>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4.1.1 </a:t>
            </a:r>
            <a:r>
              <a:rPr lang="zh-CN" altLang="en-US"/>
              <a:t>直线生成</a:t>
            </a:r>
            <a:r>
              <a:rPr lang="zh-CN" altLang="en-US"/>
              <a:t>算法</a:t>
            </a:r>
            <a:endParaRPr lang="zh-CN" altLang="en-US"/>
          </a:p>
        </p:txBody>
      </p:sp>
      <p:sp>
        <p:nvSpPr>
          <p:cNvPr id="3" name="内容占位符 2"/>
          <p:cNvSpPr>
            <a:spLocks noGrp="1"/>
          </p:cNvSpPr>
          <p:nvPr>
            <p:ph idx="1"/>
          </p:nvPr>
        </p:nvSpPr>
        <p:spPr>
          <a:xfrm>
            <a:off x="608330" y="1490345"/>
            <a:ext cx="10968990" cy="4898390"/>
          </a:xfrm>
        </p:spPr>
        <p:txBody>
          <a:bodyPr>
            <a:normAutofit lnSpcReduction="10000"/>
          </a:bodyPr>
          <a:p>
            <a:pPr marL="0" algn="l">
              <a:buClrTx/>
              <a:buSzTx/>
              <a:buFont typeface="Arial" panose="020B0604020202020204" pitchFamily="34" charset="0"/>
              <a:buNone/>
            </a:pPr>
            <a:r>
              <a:rPr lang="en-US" altLang="zh-CN" sz="2800" b="1"/>
              <a:t>Bresenham</a:t>
            </a:r>
            <a:r>
              <a:rPr lang="zh-CN" altLang="en-US" sz="2800" b="1"/>
              <a:t>算法：</a:t>
            </a:r>
            <a:endParaRPr lang="zh-CN" altLang="en-US" sz="2800" b="1"/>
          </a:p>
          <a:p>
            <a:pPr marL="0" algn="l">
              <a:buClrTx/>
              <a:buSzTx/>
              <a:buFont typeface="Arial" panose="020B0604020202020204" pitchFamily="34" charset="0"/>
              <a:buNone/>
            </a:pPr>
            <a:r>
              <a:rPr lang="en-US" sz="2400">
                <a:latin typeface="Cambria Math" panose="02040503050406030204" charset="0"/>
              </a:rPr>
              <a:t>与DDA算法类似，但不再采用四舍五入的办法；与中点画线法类似，由符号来决定下一个像素点的位置。</a:t>
            </a:r>
            <a:endParaRPr lang="en-US" sz="2400">
              <a:latin typeface="Cambria Math" panose="02040503050406030204" charset="0"/>
            </a:endParaRPr>
          </a:p>
          <a:p>
            <a:pPr marL="0" algn="l">
              <a:buClrTx/>
              <a:buSzTx/>
              <a:buFont typeface="Arial" panose="020B0604020202020204" pitchFamily="34" charset="0"/>
              <a:buNone/>
            </a:pPr>
            <a:r>
              <a:rPr lang="en-US" sz="2400">
                <a:latin typeface="Cambria Math" panose="02040503050406030204" charset="0"/>
              </a:rPr>
              <a:t>若K在0—1之间，在x方向上每增加一个单位长度，y方向是否增加一个单位长度是根据计算误差项的符号P确定的。</a:t>
            </a:r>
            <a:endParaRPr lang="en-US" sz="2400">
              <a:latin typeface="Cambria Math" panose="02040503050406030204" charset="0"/>
            </a:endParaRPr>
          </a:p>
          <a:p>
            <a:pPr marL="0" algn="l">
              <a:buClrTx/>
              <a:buSzTx/>
              <a:buFont typeface="Arial" panose="020B0604020202020204" pitchFamily="34" charset="0"/>
              <a:buNone/>
            </a:pPr>
            <a:endParaRPr lang="en-US" sz="2400">
              <a:latin typeface="Cambria Math" panose="02040503050406030204" charset="0"/>
            </a:endParaRPr>
          </a:p>
          <a:p>
            <a:pPr marL="0" algn="l">
              <a:buClrTx/>
              <a:buSzTx/>
              <a:buFont typeface="Arial" panose="020B0604020202020204" pitchFamily="34" charset="0"/>
              <a:buNone/>
            </a:pPr>
            <a:r>
              <a:rPr lang="zh-CN" altLang="en-US" sz="2800" b="1"/>
              <a:t>增量算法：</a:t>
            </a:r>
            <a:r>
              <a:rPr lang="en-US" sz="2400">
                <a:latin typeface="Cambria Math" panose="02040503050406030204" charset="0"/>
              </a:rPr>
              <a:t>在一个迭代算法中，如果每走一步x，y值是用前一步的值加上一个增量来获得，则称为增量算法。</a:t>
            </a:r>
            <a:endParaRPr lang="en-US" sz="2400">
              <a:latin typeface="Cambria Math" panose="02040503050406030204" charset="0"/>
            </a:endParaRPr>
          </a:p>
        </p:txBody>
      </p:sp>
    </p:spTree>
    <p:custDataLst>
      <p:tags r:id="rId1"/>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4.1.2 </a:t>
            </a:r>
            <a:r>
              <a:rPr lang="zh-CN" altLang="en-US"/>
              <a:t>三角形</a:t>
            </a:r>
            <a:r>
              <a:rPr lang="zh-CN" altLang="en-US"/>
              <a:t>填充</a:t>
            </a:r>
            <a:endParaRPr lang="zh-CN" altLang="en-US"/>
          </a:p>
        </p:txBody>
      </p:sp>
      <p:sp>
        <p:nvSpPr>
          <p:cNvPr id="3" name="内容占位符 2"/>
          <p:cNvSpPr>
            <a:spLocks noGrp="1"/>
          </p:cNvSpPr>
          <p:nvPr>
            <p:ph idx="1"/>
          </p:nvPr>
        </p:nvSpPr>
        <p:spPr>
          <a:xfrm>
            <a:off x="608330" y="1490345"/>
            <a:ext cx="10968990" cy="4898390"/>
          </a:xfrm>
        </p:spPr>
        <p:txBody>
          <a:bodyPr>
            <a:normAutofit lnSpcReduction="10000"/>
          </a:bodyPr>
          <a:p>
            <a:pPr marL="0" indent="0" algn="l">
              <a:buClrTx/>
              <a:buSzTx/>
              <a:buFont typeface="Arial" panose="020B0604020202020204" pitchFamily="34" charset="0"/>
              <a:buNone/>
            </a:pPr>
            <a:r>
              <a:rPr lang="zh-CN" altLang="en-US" sz="2800" b="1"/>
              <a:t>区域填充：</a:t>
            </a:r>
            <a:r>
              <a:rPr lang="zh-CN" altLang="en-US" sz="2800"/>
              <a:t>即给出一个区域的边界，要求对边界范围内的所有像素单元赋予指定的颜色代码。区域填充中最常见的是多边形填色。</a:t>
            </a:r>
            <a:endParaRPr lang="zh-CN" altLang="en-US" sz="2800"/>
          </a:p>
          <a:p>
            <a:pPr marL="0" algn="l">
              <a:buClrTx/>
              <a:buSzTx/>
              <a:buFont typeface="Arial" panose="020B0604020202020204" pitchFamily="34" charset="0"/>
              <a:buNone/>
            </a:pPr>
            <a:r>
              <a:rPr lang="zh-CN" altLang="en-US" sz="2800" b="1"/>
              <a:t>三角形填充：</a:t>
            </a:r>
            <a:endParaRPr lang="zh-CN" altLang="en-US" sz="2800" b="1"/>
          </a:p>
          <a:p>
            <a:pPr algn="l">
              <a:buClrTx/>
              <a:buSzTx/>
              <a:buFont typeface="Arial" panose="020B0604020202020204" pitchFamily="34" charset="0"/>
              <a:buChar char="•"/>
            </a:pPr>
            <a:r>
              <a:rPr lang="zh-CN" altLang="en-US" sz="2800"/>
              <a:t>三角形三条边投影到图像平面，形成三条</a:t>
            </a:r>
            <a:r>
              <a:rPr lang="zh-CN" altLang="en-US" sz="2800"/>
              <a:t>线段。</a:t>
            </a:r>
            <a:endParaRPr lang="zh-CN" altLang="en-US" sz="2800"/>
          </a:p>
          <a:p>
            <a:pPr algn="l">
              <a:buClrTx/>
              <a:buSzTx/>
              <a:buFont typeface="Arial" panose="020B0604020202020204" pitchFamily="34" charset="0"/>
              <a:buChar char="•"/>
            </a:pPr>
            <a:r>
              <a:rPr lang="zh-CN" altLang="en-US" sz="2800"/>
              <a:t>同时位于这三条线段</a:t>
            </a:r>
            <a:r>
              <a:rPr lang="en-US" altLang="zh-CN" sz="2800"/>
              <a:t>“</a:t>
            </a:r>
            <a:r>
              <a:rPr lang="zh-CN" altLang="en-US" sz="2800"/>
              <a:t>内侧</a:t>
            </a:r>
            <a:r>
              <a:rPr lang="en-US" altLang="zh-CN" sz="2800"/>
              <a:t>”</a:t>
            </a:r>
            <a:r>
              <a:rPr lang="zh-CN" altLang="en-US" sz="2800"/>
              <a:t>的区域即为三角形</a:t>
            </a:r>
            <a:r>
              <a:rPr lang="zh-CN" altLang="en-US" sz="2800"/>
              <a:t>填充区域。</a:t>
            </a:r>
            <a:endParaRPr lang="zh-CN" altLang="en-US" sz="2800"/>
          </a:p>
        </p:txBody>
      </p:sp>
      <p:pic>
        <p:nvPicPr>
          <p:cNvPr id="78850" name="Picture 2"/>
          <p:cNvPicPr>
            <a:picLocks noChangeAspect="1" noChangeArrowheads="1"/>
          </p:cNvPicPr>
          <p:nvPr>
            <p:custDataLst>
              <p:tags r:id="rId1"/>
            </p:custDataLst>
          </p:nvPr>
        </p:nvPicPr>
        <p:blipFill>
          <a:blip r:embed="rId2"/>
          <a:srcRect/>
          <a:stretch>
            <a:fillRect/>
          </a:stretch>
        </p:blipFill>
        <p:spPr bwMode="auto">
          <a:xfrm>
            <a:off x="6967855" y="4093210"/>
            <a:ext cx="2498725" cy="2542540"/>
          </a:xfrm>
          <a:prstGeom prst="rect">
            <a:avLst/>
          </a:prstGeom>
          <a:noFill/>
          <a:ln w="9525">
            <a:noFill/>
            <a:miter lim="800000"/>
            <a:headEnd/>
            <a:tailEnd/>
          </a:ln>
          <a:effectLst/>
        </p:spPr>
      </p:pic>
      <p:pic>
        <p:nvPicPr>
          <p:cNvPr id="4" name="Picture 2"/>
          <p:cNvPicPr>
            <a:picLocks noChangeAspect="1" noChangeArrowheads="1"/>
          </p:cNvPicPr>
          <p:nvPr>
            <p:custDataLst>
              <p:tags r:id="rId3"/>
            </p:custDataLst>
          </p:nvPr>
        </p:nvPicPr>
        <p:blipFill>
          <a:blip r:embed="rId4"/>
          <a:srcRect/>
          <a:stretch>
            <a:fillRect/>
          </a:stretch>
        </p:blipFill>
        <p:spPr bwMode="auto">
          <a:xfrm>
            <a:off x="1960245" y="3991610"/>
            <a:ext cx="4276090" cy="2714625"/>
          </a:xfrm>
          <a:prstGeom prst="rect">
            <a:avLst/>
          </a:prstGeom>
          <a:noFill/>
          <a:ln w="9525">
            <a:noFill/>
            <a:miter lim="800000"/>
            <a:headEnd/>
            <a:tailEnd/>
          </a:ln>
          <a:effectLst/>
        </p:spPr>
      </p:pic>
    </p:spTree>
    <p:custDataLst>
      <p:tags r:id="rId5"/>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4.1.2 </a:t>
            </a:r>
            <a:r>
              <a:rPr lang="zh-CN" altLang="en-US"/>
              <a:t>三角形</a:t>
            </a:r>
            <a:r>
              <a:rPr lang="zh-CN" altLang="en-US"/>
              <a:t>填充</a:t>
            </a:r>
            <a:endParaRPr lang="zh-CN" altLang="en-US"/>
          </a:p>
        </p:txBody>
      </p:sp>
      <p:sp>
        <p:nvSpPr>
          <p:cNvPr id="3" name="内容占位符 2"/>
          <p:cNvSpPr>
            <a:spLocks noGrp="1"/>
          </p:cNvSpPr>
          <p:nvPr>
            <p:ph idx="1"/>
          </p:nvPr>
        </p:nvSpPr>
        <p:spPr>
          <a:xfrm>
            <a:off x="608330" y="1490345"/>
            <a:ext cx="10968990" cy="4898390"/>
          </a:xfrm>
        </p:spPr>
        <p:txBody>
          <a:bodyPr>
            <a:normAutofit lnSpcReduction="10000"/>
          </a:bodyPr>
          <a:p>
            <a:pPr marL="0" indent="0" algn="l">
              <a:buClrTx/>
              <a:buSzTx/>
              <a:buFont typeface="Arial" panose="020B0604020202020204" pitchFamily="34" charset="0"/>
              <a:buNone/>
            </a:pPr>
            <a:r>
              <a:rPr lang="zh-CN" altLang="en-US" sz="2800" b="1"/>
              <a:t>三角形填充</a:t>
            </a:r>
            <a:r>
              <a:rPr lang="zh-CN" altLang="en-US" sz="2800" b="1"/>
              <a:t>算法：</a:t>
            </a:r>
            <a:endParaRPr lang="zh-CN" altLang="en-US" sz="2800" b="1"/>
          </a:p>
          <a:p>
            <a:pPr algn="l">
              <a:buClrTx/>
              <a:buSzTx/>
              <a:buFont typeface="Arial" panose="020B0604020202020204" pitchFamily="34" charset="0"/>
              <a:buChar char="•"/>
            </a:pPr>
            <a:r>
              <a:rPr lang="zh-CN" altLang="en-US" sz="2400" b="1"/>
              <a:t>对每个像素</a:t>
            </a:r>
            <a:r>
              <a:rPr lang="en-US" altLang="zh-CN" sz="2400" b="1"/>
              <a:t>(x,y)</a:t>
            </a:r>
            <a:r>
              <a:rPr lang="zh-CN" altLang="en-US" sz="2400" b="1"/>
              <a:t>，根据边所在的直线方程判断</a:t>
            </a:r>
            <a:r>
              <a:rPr lang="zh-CN" altLang="en-US" sz="2400" b="1"/>
              <a:t>内外</a:t>
            </a:r>
            <a:endParaRPr lang="zh-CN" altLang="en-US" sz="2400" b="1"/>
          </a:p>
          <a:p>
            <a:pPr algn="l">
              <a:buClrTx/>
              <a:buSzTx/>
              <a:buFont typeface="Arial" panose="020B0604020202020204" pitchFamily="34" charset="0"/>
              <a:buChar char="•"/>
            </a:pPr>
            <a:endParaRPr lang="zh-CN" altLang="en-US" sz="2400" b="1"/>
          </a:p>
          <a:p>
            <a:pPr marL="0" algn="l">
              <a:buClrTx/>
              <a:buSzTx/>
              <a:buFont typeface="Arial" panose="020B0604020202020204" pitchFamily="34" charset="0"/>
              <a:buNone/>
            </a:pPr>
            <a:r>
              <a:rPr lang="zh-CN" altLang="en-US" sz="2800" b="1"/>
              <a:t>加速方法：</a:t>
            </a:r>
            <a:endParaRPr lang="zh-CN" altLang="en-US" sz="2800" b="1"/>
          </a:p>
          <a:p>
            <a:pPr marL="0" indent="0" algn="l">
              <a:buClrTx/>
              <a:buSzTx/>
              <a:buFont typeface="Arial" panose="020B0604020202020204" pitchFamily="34" charset="0"/>
              <a:buNone/>
            </a:pPr>
            <a:endParaRPr lang="zh-CN" altLang="en-US" sz="2400" b="1"/>
          </a:p>
        </p:txBody>
      </p:sp>
      <p:pic>
        <p:nvPicPr>
          <p:cNvPr id="81922" name="Picture 2"/>
          <p:cNvPicPr>
            <a:picLocks noChangeAspect="1" noChangeArrowheads="1"/>
          </p:cNvPicPr>
          <p:nvPr>
            <p:custDataLst>
              <p:tags r:id="rId1"/>
            </p:custDataLst>
          </p:nvPr>
        </p:nvPicPr>
        <p:blipFill>
          <a:blip r:embed="rId2"/>
          <a:srcRect/>
          <a:stretch>
            <a:fillRect/>
          </a:stretch>
        </p:blipFill>
        <p:spPr bwMode="auto">
          <a:xfrm>
            <a:off x="412115" y="3479800"/>
            <a:ext cx="3380740" cy="2204085"/>
          </a:xfrm>
          <a:prstGeom prst="rect">
            <a:avLst/>
          </a:prstGeom>
          <a:noFill/>
          <a:ln w="9525">
            <a:noFill/>
            <a:miter lim="800000"/>
            <a:headEnd/>
            <a:tailEnd/>
          </a:ln>
          <a:effectLst/>
        </p:spPr>
      </p:pic>
      <p:grpSp>
        <p:nvGrpSpPr>
          <p:cNvPr id="5" name="组合 4"/>
          <p:cNvGrpSpPr/>
          <p:nvPr/>
        </p:nvGrpSpPr>
        <p:grpSpPr>
          <a:xfrm>
            <a:off x="4074795" y="3530600"/>
            <a:ext cx="3661410" cy="2080260"/>
            <a:chOff x="6397" y="5540"/>
            <a:chExt cx="6108" cy="3470"/>
          </a:xfrm>
        </p:grpSpPr>
        <p:pic>
          <p:nvPicPr>
            <p:cNvPr id="87043" name="Picture 3"/>
            <p:cNvPicPr>
              <a:picLocks noChangeAspect="1" noChangeArrowheads="1"/>
            </p:cNvPicPr>
            <p:nvPr>
              <p:custDataLst>
                <p:tags r:id="rId3"/>
              </p:custDataLst>
            </p:nvPr>
          </p:nvPicPr>
          <p:blipFill>
            <a:blip r:embed="rId4"/>
            <a:srcRect/>
            <a:stretch>
              <a:fillRect/>
            </a:stretch>
          </p:blipFill>
          <p:spPr bwMode="auto">
            <a:xfrm>
              <a:off x="10111" y="6263"/>
              <a:ext cx="2395" cy="1905"/>
            </a:xfrm>
            <a:prstGeom prst="rect">
              <a:avLst/>
            </a:prstGeom>
            <a:noFill/>
            <a:ln w="9525">
              <a:noFill/>
              <a:miter lim="800000"/>
              <a:headEnd/>
              <a:tailEnd/>
            </a:ln>
            <a:effectLst/>
          </p:spPr>
        </p:pic>
        <p:pic>
          <p:nvPicPr>
            <p:cNvPr id="100" name="图片 99"/>
            <p:cNvPicPr/>
            <p:nvPr>
              <p:custDataLst>
                <p:tags r:id="rId5"/>
              </p:custDataLst>
            </p:nvPr>
          </p:nvPicPr>
          <p:blipFill>
            <a:blip r:embed="rId6"/>
            <a:stretch>
              <a:fillRect/>
            </a:stretch>
          </p:blipFill>
          <p:spPr>
            <a:xfrm>
              <a:off x="6397" y="5540"/>
              <a:ext cx="3714" cy="3471"/>
            </a:xfrm>
            <a:prstGeom prst="rect">
              <a:avLst/>
            </a:prstGeom>
            <a:noFill/>
            <a:ln w="9525">
              <a:noFill/>
            </a:ln>
          </p:spPr>
        </p:pic>
        <p:sp>
          <p:nvSpPr>
            <p:cNvPr id="4" name="矩形 3"/>
            <p:cNvSpPr/>
            <p:nvPr/>
          </p:nvSpPr>
          <p:spPr>
            <a:xfrm>
              <a:off x="6397" y="5559"/>
              <a:ext cx="5918" cy="3392"/>
            </a:xfrm>
            <a:prstGeom prst="rect">
              <a:avLst/>
            </a:prstGeom>
            <a:noFill/>
            <a:ln>
              <a:solidFill>
                <a:schemeClr val="tx1"/>
              </a:solidFill>
            </a:ln>
            <a:extLst>
              <a:ext uri="{909E8E84-426E-40DD-AFC4-6F175D3DCCD1}">
                <a14:hiddenFill xmlns:a14="http://schemas.microsoft.com/office/drawing/2010/main">
                  <a:solidFill>
                    <a:schemeClr val="accent6">
                      <a:lumMod val="40000"/>
                      <a:lumOff val="60000"/>
                    </a:schemeClr>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pSp>
      <p:pic>
        <p:nvPicPr>
          <p:cNvPr id="101" name="图片 100"/>
          <p:cNvPicPr/>
          <p:nvPr>
            <p:custDataLst>
              <p:tags r:id="rId7"/>
            </p:custDataLst>
          </p:nvPr>
        </p:nvPicPr>
        <p:blipFill>
          <a:blip r:embed="rId8"/>
          <a:srcRect l="322" b="15064"/>
          <a:stretch>
            <a:fillRect/>
          </a:stretch>
        </p:blipFill>
        <p:spPr>
          <a:xfrm>
            <a:off x="7954010" y="3542030"/>
            <a:ext cx="3612515" cy="2153285"/>
          </a:xfrm>
          <a:prstGeom prst="rect">
            <a:avLst/>
          </a:prstGeom>
          <a:noFill/>
          <a:ln w="9525">
            <a:noFill/>
          </a:ln>
        </p:spPr>
      </p:pic>
      <p:sp>
        <p:nvSpPr>
          <p:cNvPr id="6" name="文本框 5"/>
          <p:cNvSpPr txBox="1"/>
          <p:nvPr/>
        </p:nvSpPr>
        <p:spPr>
          <a:xfrm>
            <a:off x="1271270" y="5695315"/>
            <a:ext cx="1661795" cy="398780"/>
          </a:xfrm>
          <a:prstGeom prst="rect">
            <a:avLst/>
          </a:prstGeom>
          <a:noFill/>
        </p:spPr>
        <p:txBody>
          <a:bodyPr wrap="square" rtlCol="0">
            <a:spAutoFit/>
          </a:bodyPr>
          <a:p>
            <a:pPr algn="ctr"/>
            <a:r>
              <a:rPr lang="zh-CN" altLang="en-US" sz="2000" b="1"/>
              <a:t>包围盒加速</a:t>
            </a:r>
            <a:endParaRPr lang="zh-CN" altLang="en-US" sz="2000" b="1"/>
          </a:p>
        </p:txBody>
      </p:sp>
      <p:sp>
        <p:nvSpPr>
          <p:cNvPr id="7" name="文本框 6"/>
          <p:cNvSpPr txBox="1"/>
          <p:nvPr>
            <p:custDataLst>
              <p:tags r:id="rId9"/>
            </p:custDataLst>
          </p:nvPr>
        </p:nvSpPr>
        <p:spPr>
          <a:xfrm>
            <a:off x="5017770" y="5695315"/>
            <a:ext cx="1661795" cy="398780"/>
          </a:xfrm>
          <a:prstGeom prst="rect">
            <a:avLst/>
          </a:prstGeom>
          <a:noFill/>
        </p:spPr>
        <p:txBody>
          <a:bodyPr wrap="square" rtlCol="0">
            <a:spAutoFit/>
          </a:bodyPr>
          <a:p>
            <a:pPr algn="ctr"/>
            <a:r>
              <a:rPr lang="zh-CN" altLang="en-US" sz="2000" b="1"/>
              <a:t>扫描线</a:t>
            </a:r>
            <a:r>
              <a:rPr lang="zh-CN" altLang="en-US" sz="2000" b="1"/>
              <a:t>加速</a:t>
            </a:r>
            <a:endParaRPr lang="zh-CN" altLang="en-US" sz="2000" b="1"/>
          </a:p>
        </p:txBody>
      </p:sp>
      <p:sp>
        <p:nvSpPr>
          <p:cNvPr id="8" name="文本框 7"/>
          <p:cNvSpPr txBox="1"/>
          <p:nvPr>
            <p:custDataLst>
              <p:tags r:id="rId10"/>
            </p:custDataLst>
          </p:nvPr>
        </p:nvSpPr>
        <p:spPr>
          <a:xfrm>
            <a:off x="8764270" y="5695315"/>
            <a:ext cx="1661795" cy="398780"/>
          </a:xfrm>
          <a:prstGeom prst="rect">
            <a:avLst/>
          </a:prstGeom>
          <a:noFill/>
        </p:spPr>
        <p:txBody>
          <a:bodyPr wrap="square" rtlCol="0">
            <a:spAutoFit/>
          </a:bodyPr>
          <a:p>
            <a:pPr algn="ctr"/>
            <a:r>
              <a:rPr lang="zh-CN" altLang="en-US" sz="2000" b="1"/>
              <a:t>四叉树</a:t>
            </a:r>
            <a:r>
              <a:rPr lang="zh-CN" altLang="en-US" sz="2000" b="1"/>
              <a:t>划分</a:t>
            </a:r>
            <a:endParaRPr lang="zh-CN" altLang="en-US" sz="2000" b="1"/>
          </a:p>
        </p:txBody>
      </p:sp>
    </p:spTree>
    <p:custDataLst>
      <p:tags r:id="rId11"/>
    </p:custDataLst>
  </p:cSld>
  <p:clrMapOvr>
    <a:masterClrMapping/>
  </p:clrMapOvr>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00.xml><?xml version="1.0" encoding="utf-8"?>
<p:tagLst xmlns:p="http://schemas.openxmlformats.org/presentationml/2006/main">
  <p:tag name="KSO_WM_BEAUTIFY_FLAG" val=""/>
</p:tagLst>
</file>

<file path=ppt/tags/tag101.xml><?xml version="1.0" encoding="utf-8"?>
<p:tagLst xmlns:p="http://schemas.openxmlformats.org/presentationml/2006/main">
  <p:tag name="KSO_WM_BEAUTIFY_FLAG" val=""/>
</p:tagLst>
</file>

<file path=ppt/tags/tag102.xml><?xml version="1.0" encoding="utf-8"?>
<p:tagLst xmlns:p="http://schemas.openxmlformats.org/presentationml/2006/main">
  <p:tag name="KSO_WM_BEAUTIFY_FLAG" val=""/>
</p:tagLst>
</file>

<file path=ppt/tags/tag103.xml><?xml version="1.0" encoding="utf-8"?>
<p:tagLst xmlns:p="http://schemas.openxmlformats.org/presentationml/2006/main">
  <p:tag name="KSO_WM_BEAUTIFY_FLAG" val=""/>
</p:tagLst>
</file>

<file path=ppt/tags/tag104.xml><?xml version="1.0" encoding="utf-8"?>
<p:tagLst xmlns:p="http://schemas.openxmlformats.org/presentationml/2006/main">
  <p:tag name="KSO_WM_BEAUTIFY_FLAG" val=""/>
</p:tagLst>
</file>

<file path=ppt/tags/tag105.xml><?xml version="1.0" encoding="utf-8"?>
<p:tagLst xmlns:p="http://schemas.openxmlformats.org/presentationml/2006/main">
  <p:tag name="KSO_WM_BEAUTIFY_FLAG" val=""/>
</p:tagLst>
</file>

<file path=ppt/tags/tag106.xml><?xml version="1.0" encoding="utf-8"?>
<p:tagLst xmlns:p="http://schemas.openxmlformats.org/presentationml/2006/main">
  <p:tag name="KSO_WM_BEAUTIFY_FLAG" val=""/>
</p:tagLst>
</file>

<file path=ppt/tags/tag107.xml><?xml version="1.0" encoding="utf-8"?>
<p:tagLst xmlns:p="http://schemas.openxmlformats.org/presentationml/2006/main">
  <p:tag name="KSO_WM_BEAUTIFY_FLAG" val="#wm#"/>
  <p:tag name="KSO_WM_TEMPLATE_CATEGORY" val="custom"/>
  <p:tag name="KSO_WM_TEMPLATE_INDEX" val="20205081"/>
</p:tagLst>
</file>

<file path=ppt/tags/tag108.xml><?xml version="1.0" encoding="utf-8"?>
<p:tagLst xmlns:p="http://schemas.openxmlformats.org/presentationml/2006/main">
  <p:tag name="KSO_WM_BEAUTIFY_FLAG" val="#wm#"/>
  <p:tag name="KSO_WM_TEMPLATE_CATEGORY" val="custom"/>
  <p:tag name="KSO_WM_TEMPLATE_INDEX" val="20205081"/>
</p:tagLst>
</file>

<file path=ppt/tags/tag109.xml><?xml version="1.0" encoding="utf-8"?>
<p:tagLst xmlns:p="http://schemas.openxmlformats.org/presentationml/2006/main">
  <p:tag name="KSO_WM_BEAUTIFY_FLAG" val=""/>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10.xml><?xml version="1.0" encoding="utf-8"?>
<p:tagLst xmlns:p="http://schemas.openxmlformats.org/presentationml/2006/main">
  <p:tag name="KSO_WM_BEAUTIFY_FLAG" val=""/>
</p:tagLst>
</file>

<file path=ppt/tags/tag111.xml><?xml version="1.0" encoding="utf-8"?>
<p:tagLst xmlns:p="http://schemas.openxmlformats.org/presentationml/2006/main">
  <p:tag name="KSO_WM_BEAUTIFY_FLAG" val="#wm#"/>
  <p:tag name="KSO_WM_TEMPLATE_CATEGORY" val="custom"/>
  <p:tag name="KSO_WM_TEMPLATE_INDEX" val="20205081"/>
</p:tagLst>
</file>

<file path=ppt/tags/tag112.xml><?xml version="1.0" encoding="utf-8"?>
<p:tagLst xmlns:p="http://schemas.openxmlformats.org/presentationml/2006/main">
  <p:tag name="KSO_WM_BEAUTIFY_FLAG" val=""/>
</p:tagLst>
</file>

<file path=ppt/tags/tag113.xml><?xml version="1.0" encoding="utf-8"?>
<p:tagLst xmlns:p="http://schemas.openxmlformats.org/presentationml/2006/main">
  <p:tag name="KSO_WM_BEAUTIFY_FLAG" val=""/>
</p:tagLst>
</file>

<file path=ppt/tags/tag114.xml><?xml version="1.0" encoding="utf-8"?>
<p:tagLst xmlns:p="http://schemas.openxmlformats.org/presentationml/2006/main">
  <p:tag name="KSO_WM_BEAUTIFY_FLAG" val=""/>
</p:tagLst>
</file>

<file path=ppt/tags/tag115.xml><?xml version="1.0" encoding="utf-8"?>
<p:tagLst xmlns:p="http://schemas.openxmlformats.org/presentationml/2006/main">
  <p:tag name="KSO_WM_BEAUTIFY_FLAG" val=""/>
</p:tagLst>
</file>

<file path=ppt/tags/tag116.xml><?xml version="1.0" encoding="utf-8"?>
<p:tagLst xmlns:p="http://schemas.openxmlformats.org/presentationml/2006/main">
  <p:tag name="KSO_WM_BEAUTIFY_FLAG" val=""/>
</p:tagLst>
</file>

<file path=ppt/tags/tag117.xml><?xml version="1.0" encoding="utf-8"?>
<p:tagLst xmlns:p="http://schemas.openxmlformats.org/presentationml/2006/main">
  <p:tag name="KSO_WM_BEAUTIFY_FLAG" val=""/>
</p:tagLst>
</file>

<file path=ppt/tags/tag118.xml><?xml version="1.0" encoding="utf-8"?>
<p:tagLst xmlns:p="http://schemas.openxmlformats.org/presentationml/2006/main">
  <p:tag name="KSO_WM_BEAUTIFY_FLAG" val="#wm#"/>
  <p:tag name="KSO_WM_TEMPLATE_CATEGORY" val="custom"/>
  <p:tag name="KSO_WM_TEMPLATE_INDEX" val="20205081"/>
</p:tagLst>
</file>

<file path=ppt/tags/tag119.xml><?xml version="1.0" encoding="utf-8"?>
<p:tagLst xmlns:p="http://schemas.openxmlformats.org/presentationml/2006/main">
  <p:tag name="KSO_WM_BEAUTIFY_FLAG" val="#wm#"/>
  <p:tag name="KSO_WM_TEMPLATE_CATEGORY" val="custom"/>
  <p:tag name="KSO_WM_TEMPLATE_INDEX" val="20205081"/>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20.xml><?xml version="1.0" encoding="utf-8"?>
<p:tagLst xmlns:p="http://schemas.openxmlformats.org/presentationml/2006/main">
  <p:tag name="KSO_WM_BEAUTIFY_FLAG" val=""/>
</p:tagLst>
</file>

<file path=ppt/tags/tag121.xml><?xml version="1.0" encoding="utf-8"?>
<p:tagLst xmlns:p="http://schemas.openxmlformats.org/presentationml/2006/main">
  <p:tag name="KSO_WM_BEAUTIFY_FLAG" val="#wm#"/>
  <p:tag name="KSO_WM_TEMPLATE_CATEGORY" val="custom"/>
  <p:tag name="KSO_WM_TEMPLATE_INDEX" val="20205081"/>
</p:tagLst>
</file>

<file path=ppt/tags/tag122.xml><?xml version="1.0" encoding="utf-8"?>
<p:tagLst xmlns:p="http://schemas.openxmlformats.org/presentationml/2006/main">
  <p:tag name="KSO_WM_BEAUTIFY_FLAG" val=""/>
</p:tagLst>
</file>

<file path=ppt/tags/tag123.xml><?xml version="1.0" encoding="utf-8"?>
<p:tagLst xmlns:p="http://schemas.openxmlformats.org/presentationml/2006/main">
  <p:tag name="KSO_WM_BEAUTIFY_FLAG" val="#wm#"/>
  <p:tag name="KSO_WM_TEMPLATE_CATEGORY" val="custom"/>
  <p:tag name="KSO_WM_TEMPLATE_INDEX" val="20205081"/>
</p:tagLst>
</file>

<file path=ppt/tags/tag124.xml><?xml version="1.0" encoding="utf-8"?>
<p:tagLst xmlns:p="http://schemas.openxmlformats.org/presentationml/2006/main">
  <p:tag name="KSO_WM_BEAUTIFY_FLAG" val=""/>
</p:tagLst>
</file>

<file path=ppt/tags/tag125.xml><?xml version="1.0" encoding="utf-8"?>
<p:tagLst xmlns:p="http://schemas.openxmlformats.org/presentationml/2006/main">
  <p:tag name="KSO_WM_BEAUTIFY_FLAG" val=""/>
</p:tagLst>
</file>

<file path=ppt/tags/tag126.xml><?xml version="1.0" encoding="utf-8"?>
<p:tagLst xmlns:p="http://schemas.openxmlformats.org/presentationml/2006/main">
  <p:tag name="KSO_WM_BEAUTIFY_FLAG" val=""/>
</p:tagLst>
</file>

<file path=ppt/tags/tag127.xml><?xml version="1.0" encoding="utf-8"?>
<p:tagLst xmlns:p="http://schemas.openxmlformats.org/presentationml/2006/main">
  <p:tag name="KSO_WM_BEAUTIFY_FLAG" val="#wm#"/>
  <p:tag name="KSO_WM_TEMPLATE_CATEGORY" val="custom"/>
  <p:tag name="KSO_WM_TEMPLATE_INDEX" val="20205081"/>
</p:tagLst>
</file>

<file path=ppt/tags/tag128.xml><?xml version="1.0" encoding="utf-8"?>
<p:tagLst xmlns:p="http://schemas.openxmlformats.org/presentationml/2006/main">
  <p:tag name="KSO_WM_BEAUTIFY_FLAG" val=""/>
</p:tagLst>
</file>

<file path=ppt/tags/tag129.xml><?xml version="1.0" encoding="utf-8"?>
<p:tagLst xmlns:p="http://schemas.openxmlformats.org/presentationml/2006/main">
  <p:tag name="KSO_WM_BEAUTIFY_FLAG" val="#wm#"/>
  <p:tag name="KSO_WM_TEMPLATE_CATEGORY" val="custom"/>
  <p:tag name="KSO_WM_TEMPLATE_INDEX" val="20205081"/>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30.xml><?xml version="1.0" encoding="utf-8"?>
<p:tagLst xmlns:p="http://schemas.openxmlformats.org/presentationml/2006/main">
  <p:tag name="KSO_WM_BEAUTIFY_FLAG" val="#wm#"/>
  <p:tag name="KSO_WM_TEMPLATE_CATEGORY" val="custom"/>
  <p:tag name="KSO_WM_TEMPLATE_INDEX" val="20205081"/>
</p:tagLst>
</file>

<file path=ppt/tags/tag131.xml><?xml version="1.0" encoding="utf-8"?>
<p:tagLst xmlns:p="http://schemas.openxmlformats.org/presentationml/2006/main">
  <p:tag name="KSO_WM_BEAUTIFY_FLAG" val="#wm#"/>
  <p:tag name="KSO_WM_TEMPLATE_CATEGORY" val="custom"/>
  <p:tag name="KSO_WM_TEMPLATE_INDEX" val="20205081"/>
</p:tagLst>
</file>

<file path=ppt/tags/tag132.xml><?xml version="1.0" encoding="utf-8"?>
<p:tagLst xmlns:p="http://schemas.openxmlformats.org/presentationml/2006/main">
  <p:tag name="KSO_WM_BEAUTIFY_FLAG" val=""/>
</p:tagLst>
</file>

<file path=ppt/tags/tag133.xml><?xml version="1.0" encoding="utf-8"?>
<p:tagLst xmlns:p="http://schemas.openxmlformats.org/presentationml/2006/main">
  <p:tag name="KSO_WM_BEAUTIFY_FLAG" val=""/>
</p:tagLst>
</file>

<file path=ppt/tags/tag134.xml><?xml version="1.0" encoding="utf-8"?>
<p:tagLst xmlns:p="http://schemas.openxmlformats.org/presentationml/2006/main">
  <p:tag name="KSO_WM_BEAUTIFY_FLAG" val=""/>
</p:tagLst>
</file>

<file path=ppt/tags/tag135.xml><?xml version="1.0" encoding="utf-8"?>
<p:tagLst xmlns:p="http://schemas.openxmlformats.org/presentationml/2006/main">
  <p:tag name="KSO_WM_BEAUTIFY_FLAG" val=""/>
</p:tagLst>
</file>

<file path=ppt/tags/tag136.xml><?xml version="1.0" encoding="utf-8"?>
<p:tagLst xmlns:p="http://schemas.openxmlformats.org/presentationml/2006/main">
  <p:tag name="KSO_WM_BEAUTIFY_FLAG" val=""/>
</p:tagLst>
</file>

<file path=ppt/tags/tag137.xml><?xml version="1.0" encoding="utf-8"?>
<p:tagLst xmlns:p="http://schemas.openxmlformats.org/presentationml/2006/main">
  <p:tag name="KSO_WM_BEAUTIFY_FLAG" val=""/>
</p:tagLst>
</file>

<file path=ppt/tags/tag138.xml><?xml version="1.0" encoding="utf-8"?>
<p:tagLst xmlns:p="http://schemas.openxmlformats.org/presentationml/2006/main">
  <p:tag name="KSO_WM_BEAUTIFY_FLAG" val=""/>
</p:tagLst>
</file>

<file path=ppt/tags/tag139.xml><?xml version="1.0" encoding="utf-8"?>
<p:tagLst xmlns:p="http://schemas.openxmlformats.org/presentationml/2006/main">
  <p:tag name="KSO_WM_BEAUTIFY_FLAG" val=""/>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40.xml><?xml version="1.0" encoding="utf-8"?>
<p:tagLst xmlns:p="http://schemas.openxmlformats.org/presentationml/2006/main">
  <p:tag name="KSO_WM_BEAUTIFY_FLAG" val=""/>
</p:tagLst>
</file>

<file path=ppt/tags/tag141.xml><?xml version="1.0" encoding="utf-8"?>
<p:tagLst xmlns:p="http://schemas.openxmlformats.org/presentationml/2006/main">
  <p:tag name="KSO_WM_BEAUTIFY_FLAG" val=""/>
</p:tagLst>
</file>

<file path=ppt/tags/tag142.xml><?xml version="1.0" encoding="utf-8"?>
<p:tagLst xmlns:p="http://schemas.openxmlformats.org/presentationml/2006/main">
  <p:tag name="KSO_WM_BEAUTIFY_FLAG" val=""/>
</p:tagLst>
</file>

<file path=ppt/tags/tag143.xml><?xml version="1.0" encoding="utf-8"?>
<p:tagLst xmlns:p="http://schemas.openxmlformats.org/presentationml/2006/main">
  <p:tag name="KSO_WM_BEAUTIFY_FLAG" val=""/>
</p:tagLst>
</file>

<file path=ppt/tags/tag144.xml><?xml version="1.0" encoding="utf-8"?>
<p:tagLst xmlns:p="http://schemas.openxmlformats.org/presentationml/2006/main">
  <p:tag name="KSO_WM_BEAUTIFY_FLAG" val=""/>
</p:tagLst>
</file>

<file path=ppt/tags/tag145.xml><?xml version="1.0" encoding="utf-8"?>
<p:tagLst xmlns:p="http://schemas.openxmlformats.org/presentationml/2006/main">
  <p:tag name="KSO_WM_BEAUTIFY_FLAG" val=""/>
</p:tagLst>
</file>

<file path=ppt/tags/tag146.xml><?xml version="1.0" encoding="utf-8"?>
<p:tagLst xmlns:p="http://schemas.openxmlformats.org/presentationml/2006/main">
  <p:tag name="KSO_WM_BEAUTIFY_FLAG" val=""/>
</p:tagLst>
</file>

<file path=ppt/tags/tag147.xml><?xml version="1.0" encoding="utf-8"?>
<p:tagLst xmlns:p="http://schemas.openxmlformats.org/presentationml/2006/main">
  <p:tag name="KSO_WM_BEAUTIFY_FLAG" val=""/>
</p:tagLst>
</file>

<file path=ppt/tags/tag148.xml><?xml version="1.0" encoding="utf-8"?>
<p:tagLst xmlns:p="http://schemas.openxmlformats.org/presentationml/2006/main">
  <p:tag name="KSO_WM_BEAUTIFY_FLAG" val=""/>
</p:tagLst>
</file>

<file path=ppt/tags/tag149.xml><?xml version="1.0" encoding="utf-8"?>
<p:tagLst xmlns:p="http://schemas.openxmlformats.org/presentationml/2006/main">
  <p:tag name="KSO_WM_BEAUTIFY_FLAG" val=""/>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50.xml><?xml version="1.0" encoding="utf-8"?>
<p:tagLst xmlns:p="http://schemas.openxmlformats.org/presentationml/2006/main">
  <p:tag name="KSO_WM_BEAUTIFY_FLAG" val=""/>
</p:tagLst>
</file>

<file path=ppt/tags/tag151.xml><?xml version="1.0" encoding="utf-8"?>
<p:tagLst xmlns:p="http://schemas.openxmlformats.org/presentationml/2006/main">
  <p:tag name="KSO_WM_BEAUTIFY_FLAG" val="#wm#"/>
  <p:tag name="KSO_WM_TEMPLATE_CATEGORY" val="custom"/>
  <p:tag name="KSO_WM_TEMPLATE_INDEX" val="20205081"/>
</p:tagLst>
</file>

<file path=ppt/tags/tag152.xml><?xml version="1.0" encoding="utf-8"?>
<p:tagLst xmlns:p="http://schemas.openxmlformats.org/presentationml/2006/main">
  <p:tag name="KSO_WM_BEAUTIFY_FLAG" val="#wm#"/>
  <p:tag name="KSO_WM_TEMPLATE_CATEGORY" val="custom"/>
  <p:tag name="KSO_WM_TEMPLATE_INDEX" val="20205081"/>
</p:tagLst>
</file>

<file path=ppt/tags/tag153.xml><?xml version="1.0" encoding="utf-8"?>
<p:tagLst xmlns:p="http://schemas.openxmlformats.org/presentationml/2006/main">
  <p:tag name="KSO_WM_BEAUTIFY_FLAG" val=""/>
</p:tagLst>
</file>

<file path=ppt/tags/tag154.xml><?xml version="1.0" encoding="utf-8"?>
<p:tagLst xmlns:p="http://schemas.openxmlformats.org/presentationml/2006/main">
  <p:tag name="KSO_WM_BEAUTIFY_FLAG" val="#wm#"/>
  <p:tag name="KSO_WM_TEMPLATE_CATEGORY" val="custom"/>
  <p:tag name="KSO_WM_TEMPLATE_INDEX" val="20205081"/>
</p:tagLst>
</file>

<file path=ppt/tags/tag155.xml><?xml version="1.0" encoding="utf-8"?>
<p:tagLst xmlns:p="http://schemas.openxmlformats.org/presentationml/2006/main">
  <p:tag name="KSO_WM_BEAUTIFY_FLAG" val="#wm#"/>
  <p:tag name="KSO_WM_TEMPLATE_CATEGORY" val="custom"/>
  <p:tag name="KSO_WM_TEMPLATE_INDEX" val="20205081"/>
</p:tagLst>
</file>

<file path=ppt/tags/tag156.xml><?xml version="1.0" encoding="utf-8"?>
<p:tagLst xmlns:p="http://schemas.openxmlformats.org/presentationml/2006/main">
  <p:tag name="KSO_WM_BEAUTIFY_FLAG" val=""/>
</p:tagLst>
</file>

<file path=ppt/tags/tag157.xml><?xml version="1.0" encoding="utf-8"?>
<p:tagLst xmlns:p="http://schemas.openxmlformats.org/presentationml/2006/main">
  <p:tag name="KSO_WM_BEAUTIFY_FLAG" val=""/>
</p:tagLst>
</file>

<file path=ppt/tags/tag158.xml><?xml version="1.0" encoding="utf-8"?>
<p:tagLst xmlns:p="http://schemas.openxmlformats.org/presentationml/2006/main">
  <p:tag name="KSO_WM_BEAUTIFY_FLAG" val=""/>
</p:tagLst>
</file>

<file path=ppt/tags/tag159.xml><?xml version="1.0" encoding="utf-8"?>
<p:tagLst xmlns:p="http://schemas.openxmlformats.org/presentationml/2006/main">
  <p:tag name="KSO_WM_BEAUTIFY_FLAG" val="#wm#"/>
  <p:tag name="KSO_WM_TEMPLATE_CATEGORY" val="custom"/>
  <p:tag name="KSO_WM_TEMPLATE_INDEX" val="20205081"/>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60.xml><?xml version="1.0" encoding="utf-8"?>
<p:tagLst xmlns:p="http://schemas.openxmlformats.org/presentationml/2006/main">
  <p:tag name="KSO_WM_BEAUTIFY_FLAG" val=""/>
</p:tagLst>
</file>

<file path=ppt/tags/tag161.xml><?xml version="1.0" encoding="utf-8"?>
<p:tagLst xmlns:p="http://schemas.openxmlformats.org/presentationml/2006/main">
  <p:tag name="KSO_WM_BEAUTIFY_FLAG" val=""/>
</p:tagLst>
</file>

<file path=ppt/tags/tag162.xml><?xml version="1.0" encoding="utf-8"?>
<p:tagLst xmlns:p="http://schemas.openxmlformats.org/presentationml/2006/main">
  <p:tag name="KSO_WM_BEAUTIFY_FLAG" val="#wm#"/>
  <p:tag name="KSO_WM_TEMPLATE_CATEGORY" val="custom"/>
  <p:tag name="KSO_WM_TEMPLATE_INDEX" val="20205081"/>
</p:tagLst>
</file>

<file path=ppt/tags/tag163.xml><?xml version="1.0" encoding="utf-8"?>
<p:tagLst xmlns:p="http://schemas.openxmlformats.org/presentationml/2006/main">
  <p:tag name="KSO_WM_BEAUTIFY_FLAG" val=""/>
</p:tagLst>
</file>

<file path=ppt/tags/tag164.xml><?xml version="1.0" encoding="utf-8"?>
<p:tagLst xmlns:p="http://schemas.openxmlformats.org/presentationml/2006/main">
  <p:tag name="KSO_WM_BEAUTIFY_FLAG" val="#wm#"/>
  <p:tag name="KSO_WM_TEMPLATE_CATEGORY" val="custom"/>
  <p:tag name="KSO_WM_TEMPLATE_INDEX" val="20205081"/>
</p:tagLst>
</file>

<file path=ppt/tags/tag165.xml><?xml version="1.0" encoding="utf-8"?>
<p:tagLst xmlns:p="http://schemas.openxmlformats.org/presentationml/2006/main">
  <p:tag name="KSO_WM_BEAUTIFY_FLAG" val=""/>
</p:tagLst>
</file>

<file path=ppt/tags/tag166.xml><?xml version="1.0" encoding="utf-8"?>
<p:tagLst xmlns:p="http://schemas.openxmlformats.org/presentationml/2006/main">
  <p:tag name="KSO_WM_BEAUTIFY_FLAG" val="#wm#"/>
  <p:tag name="KSO_WM_TEMPLATE_CATEGORY" val="custom"/>
  <p:tag name="KSO_WM_TEMPLATE_INDEX" val="20205081"/>
</p:tagLst>
</file>

<file path=ppt/tags/tag167.xml><?xml version="1.0" encoding="utf-8"?>
<p:tagLst xmlns:p="http://schemas.openxmlformats.org/presentationml/2006/main">
  <p:tag name="KSO_WM_BEAUTIFY_FLAG" val=""/>
</p:tagLst>
</file>

<file path=ppt/tags/tag168.xml><?xml version="1.0" encoding="utf-8"?>
<p:tagLst xmlns:p="http://schemas.openxmlformats.org/presentationml/2006/main">
  <p:tag name="KSO_WM_BEAUTIFY_FLAG" val=""/>
</p:tagLst>
</file>

<file path=ppt/tags/tag169.xml><?xml version="1.0" encoding="utf-8"?>
<p:tagLst xmlns:p="http://schemas.openxmlformats.org/presentationml/2006/main">
  <p:tag name="KSO_WM_BEAUTIFY_FLAG" val="#wm#"/>
  <p:tag name="KSO_WM_TEMPLATE_CATEGORY" val="custom"/>
  <p:tag name="KSO_WM_TEMPLATE_INDEX" val="20205081"/>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70.xml><?xml version="1.0" encoding="utf-8"?>
<p:tagLst xmlns:p="http://schemas.openxmlformats.org/presentationml/2006/main">
  <p:tag name="KSO_WM_BEAUTIFY_FLAG" val=""/>
</p:tagLst>
</file>

<file path=ppt/tags/tag171.xml><?xml version="1.0" encoding="utf-8"?>
<p:tagLst xmlns:p="http://schemas.openxmlformats.org/presentationml/2006/main">
  <p:tag name="KSO_WM_BEAUTIFY_FLAG" val="#wm#"/>
  <p:tag name="KSO_WM_TEMPLATE_CATEGORY" val="custom"/>
  <p:tag name="KSO_WM_TEMPLATE_INDEX" val="20205081"/>
</p:tagLst>
</file>

<file path=ppt/tags/tag172.xml><?xml version="1.0" encoding="utf-8"?>
<p:tagLst xmlns:p="http://schemas.openxmlformats.org/presentationml/2006/main">
  <p:tag name="KSO_WM_BEAUTIFY_FLAG" val=""/>
</p:tagLst>
</file>

<file path=ppt/tags/tag173.xml><?xml version="1.0" encoding="utf-8"?>
<p:tagLst xmlns:p="http://schemas.openxmlformats.org/presentationml/2006/main">
  <p:tag name="KSO_WM_BEAUTIFY_FLAG" val=""/>
</p:tagLst>
</file>

<file path=ppt/tags/tag174.xml><?xml version="1.0" encoding="utf-8"?>
<p:tagLst xmlns:p="http://schemas.openxmlformats.org/presentationml/2006/main">
  <p:tag name="KSO_WM_BEAUTIFY_FLAG" val="#wm#"/>
  <p:tag name="KSO_WM_TEMPLATE_CATEGORY" val="custom"/>
  <p:tag name="KSO_WM_TEMPLATE_INDEX" val="20205081"/>
</p:tagLst>
</file>

<file path=ppt/tags/tag175.xml><?xml version="1.0" encoding="utf-8"?>
<p:tagLst xmlns:p="http://schemas.openxmlformats.org/presentationml/2006/main">
  <p:tag name="KSO_WM_BEAUTIFY_FLAG" val=""/>
</p:tagLst>
</file>

<file path=ppt/tags/tag176.xml><?xml version="1.0" encoding="utf-8"?>
<p:tagLst xmlns:p="http://schemas.openxmlformats.org/presentationml/2006/main">
  <p:tag name="KSO_WM_BEAUTIFY_FLAG" val="#wm#"/>
  <p:tag name="KSO_WM_TEMPLATE_CATEGORY" val="custom"/>
  <p:tag name="KSO_WM_TEMPLATE_INDEX" val="20205081"/>
</p:tagLst>
</file>

<file path=ppt/tags/tag177.xml><?xml version="1.0" encoding="utf-8"?>
<p:tagLst xmlns:p="http://schemas.openxmlformats.org/presentationml/2006/main">
  <p:tag name="KSO_WM_BEAUTIFY_FLAG" val=""/>
</p:tagLst>
</file>

<file path=ppt/tags/tag178.xml><?xml version="1.0" encoding="utf-8"?>
<p:tagLst xmlns:p="http://schemas.openxmlformats.org/presentationml/2006/main">
  <p:tag name="KSO_WM_BEAUTIFY_FLAG" val="#wm#"/>
  <p:tag name="KSO_WM_TEMPLATE_CATEGORY" val="custom"/>
  <p:tag name="KSO_WM_TEMPLATE_INDEX" val="20205081"/>
</p:tagLst>
</file>

<file path=ppt/tags/tag179.xml><?xml version="1.0" encoding="utf-8"?>
<p:tagLst xmlns:p="http://schemas.openxmlformats.org/presentationml/2006/main">
  <p:tag name="KSO_WM_BEAUTIFY_FLAG" val="#wm#"/>
  <p:tag name="KSO_WM_TEMPLATE_CATEGORY" val="custom"/>
  <p:tag name="KSO_WM_TEMPLATE_INDEX" val="20205081"/>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80.xml><?xml version="1.0" encoding="utf-8"?>
<p:tagLst xmlns:p="http://schemas.openxmlformats.org/presentationml/2006/main">
  <p:tag name="KSO_WM_BEAUTIFY_FLAG" val="#wm#"/>
  <p:tag name="KSO_WM_TEMPLATE_CATEGORY" val="custom"/>
  <p:tag name="KSO_WM_TEMPLATE_INDEX" val="20205081"/>
</p:tagLst>
</file>

<file path=ppt/tags/tag181.xml><?xml version="1.0" encoding="utf-8"?>
<p:tagLst xmlns:p="http://schemas.openxmlformats.org/presentationml/2006/main">
  <p:tag name="KSO_WM_BEAUTIFY_FLAG" val=""/>
</p:tagLst>
</file>

<file path=ppt/tags/tag182.xml><?xml version="1.0" encoding="utf-8"?>
<p:tagLst xmlns:p="http://schemas.openxmlformats.org/presentationml/2006/main">
  <p:tag name="KSO_WM_BEAUTIFY_FLAG" val="#wm#"/>
  <p:tag name="KSO_WM_TEMPLATE_CATEGORY" val="custom"/>
  <p:tag name="KSO_WM_TEMPLATE_INDEX" val="20205081"/>
</p:tagLst>
</file>

<file path=ppt/tags/tag183.xml><?xml version="1.0" encoding="utf-8"?>
<p:tagLst xmlns:p="http://schemas.openxmlformats.org/presentationml/2006/main">
  <p:tag name="KSO_WM_BEAUTIFY_FLAG" val=""/>
</p:tagLst>
</file>

<file path=ppt/tags/tag184.xml><?xml version="1.0" encoding="utf-8"?>
<p:tagLst xmlns:p="http://schemas.openxmlformats.org/presentationml/2006/main">
  <p:tag name="KSO_WM_BEAUTIFY_FLAG" val=""/>
</p:tagLst>
</file>

<file path=ppt/tags/tag185.xml><?xml version="1.0" encoding="utf-8"?>
<p:tagLst xmlns:p="http://schemas.openxmlformats.org/presentationml/2006/main">
  <p:tag name="KSO_WM_BEAUTIFY_FLAG" val="#wm#"/>
  <p:tag name="KSO_WM_TEMPLATE_CATEGORY" val="custom"/>
  <p:tag name="KSO_WM_TEMPLATE_INDEX" val="20205081"/>
</p:tagLst>
</file>

<file path=ppt/tags/tag186.xml><?xml version="1.0" encoding="utf-8"?>
<p:tagLst xmlns:p="http://schemas.openxmlformats.org/presentationml/2006/main">
  <p:tag name="KSO_WM_BEAUTIFY_FLAG" val=""/>
</p:tagLst>
</file>

<file path=ppt/tags/tag187.xml><?xml version="1.0" encoding="utf-8"?>
<p:tagLst xmlns:p="http://schemas.openxmlformats.org/presentationml/2006/main">
  <p:tag name="KSO_WM_BEAUTIFY_FLAG" val=""/>
</p:tagLst>
</file>

<file path=ppt/tags/tag188.xml><?xml version="1.0" encoding="utf-8"?>
<p:tagLst xmlns:p="http://schemas.openxmlformats.org/presentationml/2006/main">
  <p:tag name="KSO_WM_BEAUTIFY_FLAG" val=""/>
</p:tagLst>
</file>

<file path=ppt/tags/tag189.xml><?xml version="1.0" encoding="utf-8"?>
<p:tagLst xmlns:p="http://schemas.openxmlformats.org/presentationml/2006/main">
  <p:tag name="KSO_WM_BEAUTIFY_FLAG" val=""/>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90.xml><?xml version="1.0" encoding="utf-8"?>
<p:tagLst xmlns:p="http://schemas.openxmlformats.org/presentationml/2006/main">
  <p:tag name="KSO_WM_BEAUTIFY_FLAG" val=""/>
</p:tagLst>
</file>

<file path=ppt/tags/tag191.xml><?xml version="1.0" encoding="utf-8"?>
<p:tagLst xmlns:p="http://schemas.openxmlformats.org/presentationml/2006/main">
  <p:tag name="KSO_WM_BEAUTIFY_FLAG" val=""/>
</p:tagLst>
</file>

<file path=ppt/tags/tag192.xml><?xml version="1.0" encoding="utf-8"?>
<p:tagLst xmlns:p="http://schemas.openxmlformats.org/presentationml/2006/main">
  <p:tag name="KSO_WM_BEAUTIFY_FLAG" val=""/>
</p:tagLst>
</file>

<file path=ppt/tags/tag193.xml><?xml version="1.0" encoding="utf-8"?>
<p:tagLst xmlns:p="http://schemas.openxmlformats.org/presentationml/2006/main">
  <p:tag name="KSO_WM_BEAUTIFY_FLAG" val=""/>
</p:tagLst>
</file>

<file path=ppt/tags/tag194.xml><?xml version="1.0" encoding="utf-8"?>
<p:tagLst xmlns:p="http://schemas.openxmlformats.org/presentationml/2006/main">
  <p:tag name="KSO_WM_BEAUTIFY_FLAG" val="#wm#"/>
  <p:tag name="KSO_WM_TEMPLATE_CATEGORY" val="custom"/>
  <p:tag name="KSO_WM_TEMPLATE_INDEX" val="20205081"/>
</p:tagLst>
</file>

<file path=ppt/tags/tag195.xml><?xml version="1.0" encoding="utf-8"?>
<p:tagLst xmlns:p="http://schemas.openxmlformats.org/presentationml/2006/main">
  <p:tag name="KSO_WM_BEAUTIFY_FLAG" val=""/>
</p:tagLst>
</file>

<file path=ppt/tags/tag196.xml><?xml version="1.0" encoding="utf-8"?>
<p:tagLst xmlns:p="http://schemas.openxmlformats.org/presentationml/2006/main">
  <p:tag name="KSO_WM_BEAUTIFY_FLAG" val=""/>
</p:tagLst>
</file>

<file path=ppt/tags/tag197.xml><?xml version="1.0" encoding="utf-8"?>
<p:tagLst xmlns:p="http://schemas.openxmlformats.org/presentationml/2006/main">
  <p:tag name="KSO_WM_BEAUTIFY_FLAG" val="#wm#"/>
  <p:tag name="KSO_WM_TEMPLATE_CATEGORY" val="custom"/>
  <p:tag name="KSO_WM_TEMPLATE_INDEX" val="20205081"/>
</p:tagLst>
</file>

<file path=ppt/tags/tag198.xml><?xml version="1.0" encoding="utf-8"?>
<p:tagLst xmlns:p="http://schemas.openxmlformats.org/presentationml/2006/main">
  <p:tag name="KSO_WM_BEAUTIFY_FLAG" val=""/>
</p:tagLst>
</file>

<file path=ppt/tags/tag199.xml><?xml version="1.0" encoding="utf-8"?>
<p:tagLst xmlns:p="http://schemas.openxmlformats.org/presentationml/2006/main">
  <p:tag name="KSO_WM_BEAUTIFY_FLAG" val=""/>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00.xml><?xml version="1.0" encoding="utf-8"?>
<p:tagLst xmlns:p="http://schemas.openxmlformats.org/presentationml/2006/main">
  <p:tag name="KSO_WM_BEAUTIFY_FLAG" val=""/>
</p:tagLst>
</file>

<file path=ppt/tags/tag201.xml><?xml version="1.0" encoding="utf-8"?>
<p:tagLst xmlns:p="http://schemas.openxmlformats.org/presentationml/2006/main">
  <p:tag name="KSO_WM_BEAUTIFY_FLAG" val=""/>
</p:tagLst>
</file>

<file path=ppt/tags/tag202.xml><?xml version="1.0" encoding="utf-8"?>
<p:tagLst xmlns:p="http://schemas.openxmlformats.org/presentationml/2006/main">
  <p:tag name="KSO_WM_BEAUTIFY_FLAG" val=""/>
</p:tagLst>
</file>

<file path=ppt/tags/tag203.xml><?xml version="1.0" encoding="utf-8"?>
<p:tagLst xmlns:p="http://schemas.openxmlformats.org/presentationml/2006/main">
  <p:tag name="KSO_WM_BEAUTIFY_FLAG" val=""/>
</p:tagLst>
</file>

<file path=ppt/tags/tag204.xml><?xml version="1.0" encoding="utf-8"?>
<p:tagLst xmlns:p="http://schemas.openxmlformats.org/presentationml/2006/main">
  <p:tag name="KSO_WM_BEAUTIFY_FLAG" val=""/>
</p:tagLst>
</file>

<file path=ppt/tags/tag205.xml><?xml version="1.0" encoding="utf-8"?>
<p:tagLst xmlns:p="http://schemas.openxmlformats.org/presentationml/2006/main">
  <p:tag name="KSO_WM_BEAUTIFY_FLAG" val=""/>
</p:tagLst>
</file>

<file path=ppt/tags/tag206.xml><?xml version="1.0" encoding="utf-8"?>
<p:tagLst xmlns:p="http://schemas.openxmlformats.org/presentationml/2006/main">
  <p:tag name="KSO_WM_BEAUTIFY_FLAG" val=""/>
</p:tagLst>
</file>

<file path=ppt/tags/tag207.xml><?xml version="1.0" encoding="utf-8"?>
<p:tagLst xmlns:p="http://schemas.openxmlformats.org/presentationml/2006/main">
  <p:tag name="KSO_WM_BEAUTIFY_FLAG" val=""/>
</p:tagLst>
</file>

<file path=ppt/tags/tag208.xml><?xml version="1.0" encoding="utf-8"?>
<p:tagLst xmlns:p="http://schemas.openxmlformats.org/presentationml/2006/main">
  <p:tag name="KSO_WM_BEAUTIFY_FLAG" val=""/>
</p:tagLst>
</file>

<file path=ppt/tags/tag209.xml><?xml version="1.0" encoding="utf-8"?>
<p:tagLst xmlns:p="http://schemas.openxmlformats.org/presentationml/2006/main">
  <p:tag name="KSO_WM_BEAUTIFY_FLAG" val=""/>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10.xml><?xml version="1.0" encoding="utf-8"?>
<p:tagLst xmlns:p="http://schemas.openxmlformats.org/presentationml/2006/main">
  <p:tag name="KSO_WM_BEAUTIFY_FLAG" val=""/>
</p:tagLst>
</file>

<file path=ppt/tags/tag211.xml><?xml version="1.0" encoding="utf-8"?>
<p:tagLst xmlns:p="http://schemas.openxmlformats.org/presentationml/2006/main">
  <p:tag name="KSO_WM_BEAUTIFY_FLAG" val=""/>
</p:tagLst>
</file>

<file path=ppt/tags/tag212.xml><?xml version="1.0" encoding="utf-8"?>
<p:tagLst xmlns:p="http://schemas.openxmlformats.org/presentationml/2006/main">
  <p:tag name="KSO_WM_BEAUTIFY_FLAG" val=""/>
</p:tagLst>
</file>

<file path=ppt/tags/tag213.xml><?xml version="1.0" encoding="utf-8"?>
<p:tagLst xmlns:p="http://schemas.openxmlformats.org/presentationml/2006/main">
  <p:tag name="KSO_WM_BEAUTIFY_FLAG" val=""/>
</p:tagLst>
</file>

<file path=ppt/tags/tag214.xml><?xml version="1.0" encoding="utf-8"?>
<p:tagLst xmlns:p="http://schemas.openxmlformats.org/presentationml/2006/main">
  <p:tag name="KSO_WM_BEAUTIFY_FLAG" val=""/>
</p:tagLst>
</file>

<file path=ppt/tags/tag215.xml><?xml version="1.0" encoding="utf-8"?>
<p:tagLst xmlns:p="http://schemas.openxmlformats.org/presentationml/2006/main">
  <p:tag name="KSO_WM_BEAUTIFY_FLAG" val=""/>
</p:tagLst>
</file>

<file path=ppt/tags/tag216.xml><?xml version="1.0" encoding="utf-8"?>
<p:tagLst xmlns:p="http://schemas.openxmlformats.org/presentationml/2006/main">
  <p:tag name="KSO_WM_BEAUTIFY_FLAG" val="#wm#"/>
  <p:tag name="KSO_WM_TEMPLATE_CATEGORY" val="custom"/>
  <p:tag name="KSO_WM_TEMPLATE_INDEX" val="20205081"/>
</p:tagLst>
</file>

<file path=ppt/tags/tag217.xml><?xml version="1.0" encoding="utf-8"?>
<p:tagLst xmlns:p="http://schemas.openxmlformats.org/presentationml/2006/main">
  <p:tag name="COMMONDATA" val="eyJoZGlkIjoiNThhOGFiY2VmNzFhMmQ1ZTMzZjIyY2U0MjY1YmM3MzUifQ=="/>
  <p:tag name="commondata" val="eyJoZGlkIjoiYmQxZmFmNmU2MjgyNTZmNmI0ZDVkYmU2NDNlODIzZWMifQ=="/>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7.xml><?xml version="1.0" encoding="utf-8"?>
<p:tagLst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68.xml><?xml version="1.0" encoding="utf-8"?>
<p:tagLst xmlns:p="http://schemas.openxmlformats.org/presentationml/2006/main">
  <p:tag name="KSO_WM_BEAUTIFY_FLAG" val="#wm#"/>
  <p:tag name="KSO_WM_TEMPLATE_CATEGORY" val="custom"/>
  <p:tag name="KSO_WM_TEMPLATE_INDEX" val="20205081"/>
</p:tagLst>
</file>

<file path=ppt/tags/tag69.xml><?xml version="1.0" encoding="utf-8"?>
<p:tagLst xmlns:p="http://schemas.openxmlformats.org/presentationml/2006/main">
  <p:tag name="KSO_WM_BEAUTIFY_FLAG" val=""/>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0.xml><?xml version="1.0" encoding="utf-8"?>
<p:tagLst xmlns:p="http://schemas.openxmlformats.org/presentationml/2006/main">
  <p:tag name="KSO_WM_BEAUTIFY_FLAG" val=""/>
</p:tagLst>
</file>

<file path=ppt/tags/tag71.xml><?xml version="1.0" encoding="utf-8"?>
<p:tagLst xmlns:p="http://schemas.openxmlformats.org/presentationml/2006/main">
  <p:tag name="KSO_WM_BEAUTIFY_FLAG" val="#wm#"/>
  <p:tag name="KSO_WM_TEMPLATE_CATEGORY" val="custom"/>
  <p:tag name="KSO_WM_TEMPLATE_INDEX" val="20205081"/>
</p:tagLst>
</file>

<file path=ppt/tags/tag72.xml><?xml version="1.0" encoding="utf-8"?>
<p:tagLst xmlns:p="http://schemas.openxmlformats.org/presentationml/2006/main">
  <p:tag name="KSO_WM_BEAUTIFY_FLAG" val=""/>
</p:tagLst>
</file>

<file path=ppt/tags/tag73.xml><?xml version="1.0" encoding="utf-8"?>
<p:tagLst xmlns:p="http://schemas.openxmlformats.org/presentationml/2006/main">
  <p:tag name="KSO_WM_BEAUTIFY_FLAG" val=""/>
</p:tagLst>
</file>

<file path=ppt/tags/tag74.xml><?xml version="1.0" encoding="utf-8"?>
<p:tagLst xmlns:p="http://schemas.openxmlformats.org/presentationml/2006/main">
  <p:tag name="KSO_WM_BEAUTIFY_FLAG" val="#wm#"/>
  <p:tag name="KSO_WM_TEMPLATE_CATEGORY" val="custom"/>
  <p:tag name="KSO_WM_TEMPLATE_INDEX" val="20205081"/>
</p:tagLst>
</file>

<file path=ppt/tags/tag75.xml><?xml version="1.0" encoding="utf-8"?>
<p:tagLst xmlns:p="http://schemas.openxmlformats.org/presentationml/2006/main">
  <p:tag name="KSO_WM_BEAUTIFY_FLAG" val=""/>
</p:tagLst>
</file>

<file path=ppt/tags/tag76.xml><?xml version="1.0" encoding="utf-8"?>
<p:tagLst xmlns:p="http://schemas.openxmlformats.org/presentationml/2006/main">
  <p:tag name="KSO_WM_BEAUTIFY_FLAG" val=""/>
</p:tagLst>
</file>

<file path=ppt/tags/tag77.xml><?xml version="1.0" encoding="utf-8"?>
<p:tagLst xmlns:p="http://schemas.openxmlformats.org/presentationml/2006/main">
  <p:tag name="KSO_WM_BEAUTIFY_FLAG" val=""/>
</p:tagLst>
</file>

<file path=ppt/tags/tag78.xml><?xml version="1.0" encoding="utf-8"?>
<p:tagLst xmlns:p="http://schemas.openxmlformats.org/presentationml/2006/main">
  <p:tag name="KSO_WM_BEAUTIFY_FLAG" val=""/>
</p:tagLst>
</file>

<file path=ppt/tags/tag79.xml><?xml version="1.0" encoding="utf-8"?>
<p:tagLst xmlns:p="http://schemas.openxmlformats.org/presentationml/2006/main">
  <p:tag name="KSO_WM_BEAUTIFY_FLAG" val=""/>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0.xml><?xml version="1.0" encoding="utf-8"?>
<p:tagLst xmlns:p="http://schemas.openxmlformats.org/presentationml/2006/main">
  <p:tag name="KSO_WM_BEAUTIFY_FLAG" val="#wm#"/>
  <p:tag name="KSO_WM_TEMPLATE_CATEGORY" val="custom"/>
  <p:tag name="KSO_WM_TEMPLATE_INDEX" val="20205081"/>
</p:tagLst>
</file>

<file path=ppt/tags/tag81.xml><?xml version="1.0" encoding="utf-8"?>
<p:tagLst xmlns:p="http://schemas.openxmlformats.org/presentationml/2006/main">
  <p:tag name="KSO_WM_BEAUTIFY_FLAG" val="#wm#"/>
  <p:tag name="KSO_WM_TEMPLATE_CATEGORY" val="custom"/>
  <p:tag name="KSO_WM_TEMPLATE_INDEX" val="20205081"/>
</p:tagLst>
</file>

<file path=ppt/tags/tag82.xml><?xml version="1.0" encoding="utf-8"?>
<p:tagLst xmlns:p="http://schemas.openxmlformats.org/presentationml/2006/main">
  <p:tag name="TABLE_ENDDRAG_ORIGIN_RECT" val="245*212"/>
  <p:tag name="TABLE_ENDDRAG_RECT" val="144*150*245*212"/>
  <p:tag name="KSO_WM_BEAUTIFY_FLAG" val=""/>
</p:tagLst>
</file>

<file path=ppt/tags/tag83.xml><?xml version="1.0" encoding="utf-8"?>
<p:tagLst xmlns:p="http://schemas.openxmlformats.org/presentationml/2006/main">
  <p:tag name="KSO_WM_BEAUTIFY_FLAG" val=""/>
</p:tagLst>
</file>

<file path=ppt/tags/tag84.xml><?xml version="1.0" encoding="utf-8"?>
<p:tagLst xmlns:p="http://schemas.openxmlformats.org/presentationml/2006/main">
  <p:tag name="KSO_WM_BEAUTIFY_FLAG" val=""/>
</p:tagLst>
</file>

<file path=ppt/tags/tag85.xml><?xml version="1.0" encoding="utf-8"?>
<p:tagLst xmlns:p="http://schemas.openxmlformats.org/presentationml/2006/main">
  <p:tag name="KSO_WM_BEAUTIFY_FLAG" val=""/>
</p:tagLst>
</file>

<file path=ppt/tags/tag86.xml><?xml version="1.0" encoding="utf-8"?>
<p:tagLst xmlns:p="http://schemas.openxmlformats.org/presentationml/2006/main">
  <p:tag name="KSO_WM_BEAUTIFY_FLAG" val=""/>
</p:tagLst>
</file>

<file path=ppt/tags/tag87.xml><?xml version="1.0" encoding="utf-8"?>
<p:tagLst xmlns:p="http://schemas.openxmlformats.org/presentationml/2006/main">
  <p:tag name="KSO_WM_BEAUTIFY_FLAG" val=""/>
</p:tagLst>
</file>

<file path=ppt/tags/tag88.xml><?xml version="1.0" encoding="utf-8"?>
<p:tagLst xmlns:p="http://schemas.openxmlformats.org/presentationml/2006/main">
  <p:tag name="KSO_WM_BEAUTIFY_FLAG" val=""/>
</p:tagLst>
</file>

<file path=ppt/tags/tag89.xml><?xml version="1.0" encoding="utf-8"?>
<p:tagLst xmlns:p="http://schemas.openxmlformats.org/presentationml/2006/main">
  <p:tag name="KSO_WM_BEAUTIFY_FLAG" val=""/>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0.xml><?xml version="1.0" encoding="utf-8"?>
<p:tagLst xmlns:p="http://schemas.openxmlformats.org/presentationml/2006/main">
  <p:tag name="KSO_WM_BEAUTIFY_FLAG" val=""/>
</p:tagLst>
</file>

<file path=ppt/tags/tag91.xml><?xml version="1.0" encoding="utf-8"?>
<p:tagLst xmlns:p="http://schemas.openxmlformats.org/presentationml/2006/main">
  <p:tag name="KSO_WM_BEAUTIFY_FLAG" val=""/>
</p:tagLst>
</file>

<file path=ppt/tags/tag92.xml><?xml version="1.0" encoding="utf-8"?>
<p:tagLst xmlns:p="http://schemas.openxmlformats.org/presentationml/2006/main">
  <p:tag name="KSO_WM_BEAUTIFY_FLAG" val=""/>
</p:tagLst>
</file>

<file path=ppt/tags/tag93.xml><?xml version="1.0" encoding="utf-8"?>
<p:tagLst xmlns:p="http://schemas.openxmlformats.org/presentationml/2006/main">
  <p:tag name="KSO_WM_BEAUTIFY_FLAG" val=""/>
</p:tagLst>
</file>

<file path=ppt/tags/tag94.xml><?xml version="1.0" encoding="utf-8"?>
<p:tagLst xmlns:p="http://schemas.openxmlformats.org/presentationml/2006/main">
  <p:tag name="KSO_WM_BEAUTIFY_FLAG" val=""/>
</p:tagLst>
</file>

<file path=ppt/tags/tag95.xml><?xml version="1.0" encoding="utf-8"?>
<p:tagLst xmlns:p="http://schemas.openxmlformats.org/presentationml/2006/main">
  <p:tag name="KSO_WM_BEAUTIFY_FLAG" val=""/>
</p:tagLst>
</file>

<file path=ppt/tags/tag96.xml><?xml version="1.0" encoding="utf-8"?>
<p:tagLst xmlns:p="http://schemas.openxmlformats.org/presentationml/2006/main">
  <p:tag name="KSO_WM_BEAUTIFY_FLAG" val=""/>
</p:tagLst>
</file>

<file path=ppt/tags/tag97.xml><?xml version="1.0" encoding="utf-8"?>
<p:tagLst xmlns:p="http://schemas.openxmlformats.org/presentationml/2006/main">
  <p:tag name="KSO_WM_BEAUTIFY_FLAG" val=""/>
</p:tagLst>
</file>

<file path=ppt/tags/tag98.xml><?xml version="1.0" encoding="utf-8"?>
<p:tagLst xmlns:p="http://schemas.openxmlformats.org/presentationml/2006/main">
  <p:tag name="KSO_WM_BEAUTIFY_FLAG" val=""/>
</p:tagLst>
</file>

<file path=ppt/tags/tag99.xml><?xml version="1.0" encoding="utf-8"?>
<p:tagLst xmlns:p="http://schemas.openxmlformats.org/presentationml/2006/main">
  <p:tag name="KSO_WM_BEAUTIFY_FLAG" val=""/>
</p:tagLst>
</file>

<file path=ppt/theme/theme1.xml><?xml version="1.0" encoding="utf-8"?>
<a:theme xmlns:a="http://schemas.openxmlformats.org/drawingml/2006/main" name="1_WPS">
  <a:themeElements>
    <a:clrScheme name="WPS">
      <a:dk1>
        <a:sysClr val="windowText" lastClr="000000"/>
      </a:dk1>
      <a:lt1>
        <a:sysClr val="window" lastClr="FFFFFF"/>
      </a:lt1>
      <a:dk2>
        <a:srgbClr val="0F1423"/>
      </a:dk2>
      <a:lt2>
        <a:srgbClr val="FFFFFF"/>
      </a:lt2>
      <a:accent1>
        <a:srgbClr val="4874CB"/>
      </a:accent1>
      <a:accent2>
        <a:srgbClr val="EE822F"/>
      </a:accent2>
      <a:accent3>
        <a:srgbClr val="F2BA02"/>
      </a:accent3>
      <a:accent4>
        <a:srgbClr val="75BD42"/>
      </a:accent4>
      <a:accent5>
        <a:srgbClr val="30C0B4"/>
      </a:accent5>
      <a:accent6>
        <a:srgbClr val="E54C5E"/>
      </a:accent6>
      <a:hlink>
        <a:srgbClr val="0026E5"/>
      </a:hlink>
      <a:folHlink>
        <a:srgbClr val="7E1FAD"/>
      </a:folHlink>
    </a:clrScheme>
    <a:fontScheme name="WPS">
      <a:majorFont>
        <a:latin typeface="Arial"/>
        <a:ea typeface="微软雅黑"/>
        <a:cs typeface=""/>
      </a:majorFont>
      <a:minorFont>
        <a:latin typeface="Arial"/>
        <a:ea typeface="微软雅黑"/>
        <a:cs typeface=""/>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6">
            <a:lumMod val="40000"/>
            <a:lumOff val="60000"/>
          </a:schemeClr>
        </a:solidFill>
        <a:ln>
          <a:noFill/>
        </a:ln>
      </a:spPr>
      <a:bodyPr rtlCol="0" anchor="ctr"/>
      <a:lstStyle>
        <a:defPPr algn="ctr">
          <a:defRPr lang="zh-CN" altLang="en-US"/>
        </a:defPPr>
      </a:lstStyle>
      <a:style>
        <a:lnRef idx="2">
          <a:schemeClr val="accent1">
            <a:lumMod val="75000"/>
          </a:schemeClr>
        </a:lnRef>
        <a:fillRef idx="1">
          <a:schemeClr val="accent1"/>
        </a:fillRef>
        <a:effectRef idx="0">
          <a:srgbClr val="FFFFFF"/>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13984</Words>
  <Application>WPS 演示</Application>
  <PresentationFormat>宽屏</PresentationFormat>
  <Paragraphs>385</Paragraphs>
  <Slides>36</Slides>
  <Notes>0</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36</vt:i4>
      </vt:variant>
    </vt:vector>
  </HeadingPairs>
  <TitlesOfParts>
    <vt:vector size="45" baseType="lpstr">
      <vt:lpstr>Arial</vt:lpstr>
      <vt:lpstr>宋体</vt:lpstr>
      <vt:lpstr>Wingdings</vt:lpstr>
      <vt:lpstr>Wingdings</vt:lpstr>
      <vt:lpstr>Calibri</vt:lpstr>
      <vt:lpstr>微软雅黑</vt:lpstr>
      <vt:lpstr>Cambria Math</vt:lpstr>
      <vt:lpstr>Arial Unicode MS</vt:lpstr>
      <vt:lpstr>1_WPS</vt:lpstr>
      <vt:lpstr>复习</vt:lpstr>
      <vt:lpstr>目录</vt:lpstr>
      <vt:lpstr>目录</vt:lpstr>
      <vt:lpstr>4.1 光栅化绘制</vt:lpstr>
      <vt:lpstr>4.1.1 直线生成算法</vt:lpstr>
      <vt:lpstr>4.1.1 直线生成算法</vt:lpstr>
      <vt:lpstr>4.1.1 直线生成算法</vt:lpstr>
      <vt:lpstr>4.1.2 三角形填充</vt:lpstr>
      <vt:lpstr>4.1.2 三角形填充</vt:lpstr>
      <vt:lpstr>4.1.2 三角形填充</vt:lpstr>
      <vt:lpstr>4.1.3 剪裁</vt:lpstr>
      <vt:lpstr>4.1.3 剪裁</vt:lpstr>
      <vt:lpstr>4.1.3 剪裁</vt:lpstr>
      <vt:lpstr>4.1.4 隐藏面消除</vt:lpstr>
      <vt:lpstr>4.1.4 隐藏面消除</vt:lpstr>
      <vt:lpstr>4.1.5 光照模型</vt:lpstr>
      <vt:lpstr>4.1.5 光照模型</vt:lpstr>
      <vt:lpstr>4.1.5 光照模型</vt:lpstr>
      <vt:lpstr>4.1.6 明暗着色</vt:lpstr>
      <vt:lpstr>4.1.6 明暗着色</vt:lpstr>
      <vt:lpstr>4.1.6 明暗着色</vt:lpstr>
      <vt:lpstr>4.1.7 阴影计算</vt:lpstr>
      <vt:lpstr>4.2 纹理映射</vt:lpstr>
      <vt:lpstr>4.2 纹理映射</vt:lpstr>
      <vt:lpstr>4.2.1 双线性插值</vt:lpstr>
      <vt:lpstr>4.2.2 纹理反走样</vt:lpstr>
      <vt:lpstr>4.2.2 纹理反走样</vt:lpstr>
      <vt:lpstr>4.2.2 纹理反走样</vt:lpstr>
      <vt:lpstr>4.2.2 纹理反走样</vt:lpstr>
      <vt:lpstr>5.1 几何表示</vt:lpstr>
      <vt:lpstr>5.1 几何表示</vt:lpstr>
      <vt:lpstr>5.1 几何表示</vt:lpstr>
      <vt:lpstr>5.2 网格细分算法</vt:lpstr>
      <vt:lpstr>5.2 网格细分算法</vt:lpstr>
      <vt:lpstr>5.2 网格简化算法</vt:lpstr>
      <vt:lpstr>5.2 网格简化算法</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Manyi</dc:creator>
  <cp:lastModifiedBy>李大帅哥</cp:lastModifiedBy>
  <cp:revision>37</cp:revision>
  <dcterms:created xsi:type="dcterms:W3CDTF">2023-09-09T03:16:00Z</dcterms:created>
  <dcterms:modified xsi:type="dcterms:W3CDTF">2023-12-12T07:34:10Z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86B3A29E158D4EEFA07B6AABDAE83F93_12</vt:lpwstr>
  </property>
  <property fmtid="{D5CDD505-2E9C-101B-9397-08002B2CF9AE}" pid="3" name="KSOProductBuildVer">
    <vt:lpwstr>2052-12.1.0.15990</vt:lpwstr>
  </property>
</Properties>
</file>